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9" r:id="rId5"/>
    <p:sldId id="263" r:id="rId6"/>
    <p:sldId id="261" r:id="rId7"/>
    <p:sldId id="262" r:id="rId8"/>
    <p:sldId id="266" r:id="rId9"/>
    <p:sldId id="267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733F-045A-4476-BA30-82501FB8071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60C9-9517-4DC6-8F53-6948974FA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733F-045A-4476-BA30-82501FB8071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60C9-9517-4DC6-8F53-6948974FA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733F-045A-4476-BA30-82501FB8071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60C9-9517-4DC6-8F53-6948974FA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733F-045A-4476-BA30-82501FB8071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60C9-9517-4DC6-8F53-6948974FA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733F-045A-4476-BA30-82501FB8071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60C9-9517-4DC6-8F53-6948974FA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733F-045A-4476-BA30-82501FB8071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60C9-9517-4DC6-8F53-6948974FA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733F-045A-4476-BA30-82501FB8071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60C9-9517-4DC6-8F53-6948974FA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733F-045A-4476-BA30-82501FB8071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60C9-9517-4DC6-8F53-6948974FA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733F-045A-4476-BA30-82501FB8071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60C9-9517-4DC6-8F53-6948974FA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733F-045A-4476-BA30-82501FB8071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60C9-9517-4DC6-8F53-6948974FA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733F-045A-4476-BA30-82501FB8071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60C9-9517-4DC6-8F53-6948974FA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2733F-045A-4476-BA30-82501FB8071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660C9-9517-4DC6-8F53-6948974FA3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player.myshared.ru/26/1287776/slides/slid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player.myshared.ru/26/1287776/slides/slid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Образ лестницы в произведениях Н.В. Гоголя Беженарь Анна ученица 9А класса По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Администратор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75" y="714356"/>
            <a:ext cx="6667525" cy="5000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img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78703"/>
            <a:ext cx="6929486" cy="5197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Desktop\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5070" y="673462"/>
            <a:ext cx="7270267" cy="5452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bez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1804"/>
            <a:ext cx="9144000" cy="6554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дминистратор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image_1460453475_638126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473" y="602912"/>
            <a:ext cx="7713055" cy="4897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7"/>
            <a:ext cx="6786610" cy="2539775"/>
          </a:xfrm>
          <a:prstGeom prst="rect">
            <a:avLst/>
          </a:prstGeom>
          <a:noFill/>
        </p:spPr>
      </p:pic>
      <p:pic>
        <p:nvPicPr>
          <p:cNvPr id="14340" name="Picture 4" descr="C:\Users\Администратор\Desktop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071810"/>
            <a:ext cx="3571901" cy="2671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</cp:revision>
  <dcterms:created xsi:type="dcterms:W3CDTF">2018-10-29T00:40:33Z</dcterms:created>
  <dcterms:modified xsi:type="dcterms:W3CDTF">2018-10-29T01:26:59Z</dcterms:modified>
</cp:coreProperties>
</file>