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8604B-82CB-492B-B7A3-9D9FF77455F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95725-C2FB-4115-A3BF-CD81BCB71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8604B-82CB-492B-B7A3-9D9FF77455F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95725-C2FB-4115-A3BF-CD81BCB71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8604B-82CB-492B-B7A3-9D9FF77455F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95725-C2FB-4115-A3BF-CD81BCB71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8604B-82CB-492B-B7A3-9D9FF77455F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95725-C2FB-4115-A3BF-CD81BCB71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8604B-82CB-492B-B7A3-9D9FF77455F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95725-C2FB-4115-A3BF-CD81BCB71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8604B-82CB-492B-B7A3-9D9FF77455F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95725-C2FB-4115-A3BF-CD81BCB71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8604B-82CB-492B-B7A3-9D9FF77455F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95725-C2FB-4115-A3BF-CD81BCB71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8604B-82CB-492B-B7A3-9D9FF77455F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95725-C2FB-4115-A3BF-CD81BCB71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8604B-82CB-492B-B7A3-9D9FF77455F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95725-C2FB-4115-A3BF-CD81BCB71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8604B-82CB-492B-B7A3-9D9FF77455F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95725-C2FB-4115-A3BF-CD81BCB71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8604B-82CB-492B-B7A3-9D9FF77455F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0195725-C2FB-4115-A3BF-CD81BCB71D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78604B-82CB-492B-B7A3-9D9FF77455F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195725-C2FB-4115-A3BF-CD81BCB71D0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7776864" cy="151216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«Турунтаевский центр развития ребенка- детский сад»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5" descr="DSC_0175"/>
          <p:cNvPicPr>
            <a:picLocks noChangeAspect="1" noChangeArrowheads="1"/>
          </p:cNvPicPr>
          <p:nvPr/>
        </p:nvPicPr>
        <p:blipFill>
          <a:blip r:embed="rId2" cstate="print"/>
          <a:srcRect b="8472"/>
          <a:stretch>
            <a:fillRect/>
          </a:stretch>
        </p:blipFill>
        <p:spPr bwMode="auto">
          <a:xfrm>
            <a:off x="1403350" y="2420938"/>
            <a:ext cx="5400675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</p:spPr>
      </p:pic>
      <p:sp>
        <p:nvSpPr>
          <p:cNvPr id="5" name="Солнце 4"/>
          <p:cNvSpPr/>
          <p:nvPr/>
        </p:nvSpPr>
        <p:spPr>
          <a:xfrm>
            <a:off x="179512" y="404664"/>
            <a:ext cx="914400" cy="914400"/>
          </a:xfrm>
          <a:prstGeom prst="sun">
            <a:avLst/>
          </a:prstGeom>
          <a:solidFill>
            <a:srgbClr val="FFFF00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www.obruch.ru/images/2013-1/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C:\Users\Администратор\Pictures\2014-03-18\039.JPG"/>
          <p:cNvPicPr/>
          <p:nvPr/>
        </p:nvPicPr>
        <p:blipFill>
          <a:blip r:embed="rId2" cstate="print"/>
          <a:srcRect l="15714" r="21913" b="5769"/>
          <a:stretch>
            <a:fillRect/>
          </a:stretch>
        </p:blipFill>
        <p:spPr bwMode="auto">
          <a:xfrm>
            <a:off x="857225" y="571481"/>
            <a:ext cx="3143272" cy="3000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C:\Users\Администратор\Pictures\2014-03-18\031.JPG"/>
          <p:cNvPicPr/>
          <p:nvPr/>
        </p:nvPicPr>
        <p:blipFill>
          <a:blip r:embed="rId3" cstate="print"/>
          <a:srcRect l="19722" b="9112"/>
          <a:stretch>
            <a:fillRect/>
          </a:stretch>
        </p:blipFill>
        <p:spPr bwMode="auto">
          <a:xfrm>
            <a:off x="4357687" y="714357"/>
            <a:ext cx="3429023" cy="264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C:\Users\Администратор\Pictures\2014-03-18\028.JPG"/>
          <p:cNvPicPr/>
          <p:nvPr/>
        </p:nvPicPr>
        <p:blipFill>
          <a:blip r:embed="rId4" cstate="print"/>
          <a:srcRect l="5291" t="11546" r="5075" b="21955"/>
          <a:stretch>
            <a:fillRect/>
          </a:stretch>
        </p:blipFill>
        <p:spPr bwMode="auto">
          <a:xfrm>
            <a:off x="785786" y="4071942"/>
            <a:ext cx="3571900" cy="2390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C:\Users\Администратор\Pictures\2014-03-18\025.JPG"/>
          <p:cNvPicPr/>
          <p:nvPr/>
        </p:nvPicPr>
        <p:blipFill>
          <a:blip r:embed="rId5" cstate="print"/>
          <a:srcRect l="13629" t="22877" r="19817" b="12553"/>
          <a:stretch>
            <a:fillRect/>
          </a:stretch>
        </p:blipFill>
        <p:spPr bwMode="auto">
          <a:xfrm>
            <a:off x="4572000" y="3643314"/>
            <a:ext cx="39560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1" name="Солнце 10"/>
          <p:cNvSpPr/>
          <p:nvPr/>
        </p:nvSpPr>
        <p:spPr>
          <a:xfrm>
            <a:off x="0" y="188640"/>
            <a:ext cx="914400" cy="914400"/>
          </a:xfrm>
          <a:prstGeom prst="sun">
            <a:avLst/>
          </a:prstGeom>
          <a:solidFill>
            <a:srgbClr val="FFFF00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736"/>
            <a:ext cx="8249570" cy="1640224"/>
          </a:xfrm>
          <a:scene3d>
            <a:camera prst="perspectiveAbove"/>
            <a:lightRig rig="threePt" dir="t"/>
          </a:scene3d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bg2">
                    <a:lumMod val="50000"/>
                  </a:schemeClr>
                </a:solidFill>
              </a:rPr>
              <a:t>Спасибо за внимание!</a:t>
            </a:r>
            <a:endParaRPr lang="ru-RU" sz="5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лнце 2"/>
          <p:cNvSpPr/>
          <p:nvPr/>
        </p:nvSpPr>
        <p:spPr>
          <a:xfrm>
            <a:off x="395288" y="333375"/>
            <a:ext cx="914400" cy="914400"/>
          </a:xfrm>
          <a:prstGeom prst="sun">
            <a:avLst/>
          </a:prstGeom>
          <a:solidFill>
            <a:srgbClr val="FFFF00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71481"/>
            <a:ext cx="7643866" cy="12144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Использование игровых средств «</a:t>
            </a:r>
            <a:r>
              <a:rPr lang="ru-RU" dirty="0" err="1" smtClean="0">
                <a:solidFill>
                  <a:srgbClr val="00B0F0"/>
                </a:solidFill>
              </a:rPr>
              <a:t>Дусима</a:t>
            </a:r>
            <a:r>
              <a:rPr lang="ru-RU" dirty="0" smtClean="0">
                <a:solidFill>
                  <a:srgbClr val="00B0F0"/>
                </a:solidFill>
              </a:rPr>
              <a:t>»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Picture 3" descr="C:\Users\Администратор\Desktop\Documents\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928802"/>
            <a:ext cx="3429024" cy="41434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29058" y="2357430"/>
            <a:ext cx="457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Дусима</a:t>
            </a:r>
            <a:r>
              <a:rPr lang="ru-RU" sz="2800" dirty="0" smtClean="0"/>
              <a:t> (оборудование немецкой фирмы)- это игровые средства, которые расширяют знания детей об окружающем мире, тренирует мелкую моторику рук и увеличивает словарный запас ребенка</a:t>
            </a:r>
            <a:endParaRPr lang="ru-RU" sz="2800" dirty="0"/>
          </a:p>
        </p:txBody>
      </p:sp>
      <p:sp>
        <p:nvSpPr>
          <p:cNvPr id="6" name="Солнце 5"/>
          <p:cNvSpPr/>
          <p:nvPr/>
        </p:nvSpPr>
        <p:spPr>
          <a:xfrm>
            <a:off x="107504" y="188640"/>
            <a:ext cx="914400" cy="914400"/>
          </a:xfrm>
          <a:prstGeom prst="sun">
            <a:avLst/>
          </a:prstGeom>
          <a:solidFill>
            <a:srgbClr val="FFFF00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7931224" cy="2808312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28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  <a:r>
              <a:rPr lang="ru-RU" sz="28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Развивать тактильные ощущения , зрения восприятие объемных тел в пространстве</a:t>
            </a:r>
            <a:b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развивать память, внимание</a:t>
            </a:r>
            <a:b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расширять словарный запас.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лнце 2"/>
          <p:cNvSpPr/>
          <p:nvPr/>
        </p:nvSpPr>
        <p:spPr>
          <a:xfrm>
            <a:off x="395288" y="333375"/>
            <a:ext cx="914400" cy="914400"/>
          </a:xfrm>
          <a:prstGeom prst="sun">
            <a:avLst/>
          </a:prstGeom>
          <a:solidFill>
            <a:srgbClr val="FFFF00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714357"/>
            <a:ext cx="75346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 тактильных дощечек (дети их назвали «мостиками»)  способствует развитию внимания, схемы тела, тактильного </a:t>
            </a:r>
            <a:r>
              <a:rPr lang="ru-RU" b="1" dirty="0" err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гнозиса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памяти , межполушарных взаимодействий, с  их помощью возможна коррекция агрессивных проявлений у детей,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расширение 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коммуникативного репертуара ребенка, выработка навыков коммуникации, благодаря опыту использования так называемого социально разрешенного  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прикосновения. 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Подобные игры способствуют снятию </a:t>
            </a:r>
            <a:r>
              <a:rPr lang="ru-RU" b="1" dirty="0" err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психоэмоционального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напряжения.</a:t>
            </a:r>
          </a:p>
        </p:txBody>
      </p:sp>
      <p:pic>
        <p:nvPicPr>
          <p:cNvPr id="5" name="Рисунок 4" descr="C:\Users\Администратор\Pictures\2014-03-18\008.JPG"/>
          <p:cNvPicPr/>
          <p:nvPr/>
        </p:nvPicPr>
        <p:blipFill>
          <a:blip r:embed="rId2" cstate="print"/>
          <a:srcRect l="9430" t="9287" r="9874" b="8369"/>
          <a:stretch>
            <a:fillRect/>
          </a:stretch>
        </p:blipFill>
        <p:spPr bwMode="auto">
          <a:xfrm rot="16200000">
            <a:off x="1202443" y="3083781"/>
            <a:ext cx="2952330" cy="364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bliqueTopLeft"/>
            <a:lightRig rig="threePt" dir="t"/>
          </a:scene3d>
        </p:spPr>
      </p:pic>
      <p:pic>
        <p:nvPicPr>
          <p:cNvPr id="6" name="Рисунок 5" descr="C:\Users\Администратор\Pictures\2014-03-18\019.JPG"/>
          <p:cNvPicPr/>
          <p:nvPr/>
        </p:nvPicPr>
        <p:blipFill>
          <a:blip r:embed="rId3" cstate="print"/>
          <a:srcRect l="4810" t="19111" r="13095" b="12981"/>
          <a:stretch>
            <a:fillRect/>
          </a:stretch>
        </p:blipFill>
        <p:spPr bwMode="auto">
          <a:xfrm rot="16200000">
            <a:off x="5031392" y="3066485"/>
            <a:ext cx="2943631" cy="3499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perspectiveAbove"/>
            <a:lightRig rig="threePt" dir="t"/>
          </a:scene3d>
        </p:spPr>
      </p:pic>
      <p:sp>
        <p:nvSpPr>
          <p:cNvPr id="7" name="Солнце 6"/>
          <p:cNvSpPr/>
          <p:nvPr/>
        </p:nvSpPr>
        <p:spPr>
          <a:xfrm>
            <a:off x="395288" y="333375"/>
            <a:ext cx="914400" cy="914400"/>
          </a:xfrm>
          <a:prstGeom prst="sun">
            <a:avLst/>
          </a:prstGeom>
          <a:solidFill>
            <a:srgbClr val="FFFF00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00B0F0"/>
                </a:solidFill>
              </a:rPr>
              <a:t>Игры «</a:t>
            </a:r>
            <a:r>
              <a:rPr lang="ru-RU" sz="4400" dirty="0" err="1">
                <a:solidFill>
                  <a:srgbClr val="00B0F0"/>
                </a:solidFill>
              </a:rPr>
              <a:t>П</a:t>
            </a:r>
            <a:r>
              <a:rPr lang="ru-RU" sz="4400" dirty="0" err="1" smtClean="0">
                <a:solidFill>
                  <a:srgbClr val="00B0F0"/>
                </a:solidFill>
              </a:rPr>
              <a:t>ознайка</a:t>
            </a:r>
            <a:r>
              <a:rPr lang="ru-RU" sz="4400" dirty="0" smtClean="0">
                <a:solidFill>
                  <a:srgbClr val="00B0F0"/>
                </a:solidFill>
              </a:rPr>
              <a:t>», </a:t>
            </a:r>
            <a:br>
              <a:rPr lang="ru-RU" sz="4400" dirty="0" smtClean="0">
                <a:solidFill>
                  <a:srgbClr val="00B0F0"/>
                </a:solidFill>
              </a:rPr>
            </a:br>
            <a:r>
              <a:rPr lang="ru-RU" sz="4400" dirty="0" smtClean="0">
                <a:solidFill>
                  <a:srgbClr val="00B0F0"/>
                </a:solidFill>
              </a:rPr>
              <a:t>«Угадай, кто есть кто?»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Ц</a:t>
            </a:r>
            <a:r>
              <a:rPr lang="ru-RU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ель: развитие памяти, речи, ассоциативного мышления, мелкую моторику рук </a:t>
            </a:r>
            <a:endParaRPr lang="ru-RU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Рисунок 3" descr="C:\Users\Администратор\Pictures\2014-03-18\023.JPG"/>
          <p:cNvPicPr/>
          <p:nvPr/>
        </p:nvPicPr>
        <p:blipFill>
          <a:blip r:embed="rId2" cstate="print"/>
          <a:srcRect l="26777" t="8761" r="27986" b="10897"/>
          <a:stretch>
            <a:fillRect/>
          </a:stretch>
        </p:blipFill>
        <p:spPr bwMode="auto">
          <a:xfrm>
            <a:off x="971600" y="3068960"/>
            <a:ext cx="242889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C:\Users\Администратор\Pictures\2014-03-18\033.JPG"/>
          <p:cNvPicPr/>
          <p:nvPr/>
        </p:nvPicPr>
        <p:blipFill>
          <a:blip r:embed="rId3" cstate="print"/>
          <a:srcRect l="24372" r="29289" b="13034"/>
          <a:stretch>
            <a:fillRect/>
          </a:stretch>
        </p:blipFill>
        <p:spPr bwMode="auto">
          <a:xfrm>
            <a:off x="5076056" y="2780928"/>
            <a:ext cx="242889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6" name="Солнце 5"/>
          <p:cNvSpPr/>
          <p:nvPr/>
        </p:nvSpPr>
        <p:spPr>
          <a:xfrm>
            <a:off x="395288" y="333375"/>
            <a:ext cx="914400" cy="914400"/>
          </a:xfrm>
          <a:prstGeom prst="sun">
            <a:avLst/>
          </a:prstGeom>
          <a:solidFill>
            <a:srgbClr val="FFFF00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00042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B0F0"/>
                </a:solidFill>
              </a:rPr>
              <a:t>«Угадай профессию»</a:t>
            </a:r>
            <a:r>
              <a:rPr lang="ru-RU" sz="2400" dirty="0" smtClean="0">
                <a:solidFill>
                  <a:srgbClr val="00B0F0"/>
                </a:solidFill>
              </a:rPr>
              <a:t/>
            </a:r>
            <a:br>
              <a:rPr lang="ru-RU" sz="2400" dirty="0" smtClean="0">
                <a:solidFill>
                  <a:srgbClr val="00B0F0"/>
                </a:solidFill>
              </a:rPr>
            </a:b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Цель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 знакомство с окружающим, развитие логического мышления, речи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Рисунок 3" descr="C:\Users\Администратор\Pictures\2014-03-18\021.JPG"/>
          <p:cNvPicPr/>
          <p:nvPr/>
        </p:nvPicPr>
        <p:blipFill>
          <a:blip r:embed="rId2" cstate="print"/>
          <a:srcRect l="10743" t="13034" r="20351" b="11111"/>
          <a:stretch>
            <a:fillRect/>
          </a:stretch>
        </p:blipFill>
        <p:spPr bwMode="auto">
          <a:xfrm>
            <a:off x="1142976" y="2214554"/>
            <a:ext cx="409575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perspectiveAbove"/>
            <a:lightRig rig="threePt" dir="t"/>
          </a:scene3d>
        </p:spPr>
      </p:pic>
      <p:sp>
        <p:nvSpPr>
          <p:cNvPr id="5" name="Солнце 4"/>
          <p:cNvSpPr/>
          <p:nvPr/>
        </p:nvSpPr>
        <p:spPr>
          <a:xfrm>
            <a:off x="251520" y="260648"/>
            <a:ext cx="914400" cy="914400"/>
          </a:xfrm>
          <a:prstGeom prst="sun">
            <a:avLst/>
          </a:prstGeom>
          <a:solidFill>
            <a:srgbClr val="FFFF00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268760"/>
            <a:ext cx="7632848" cy="792088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Игра «Модельер»</a:t>
            </a:r>
            <a:b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Ц</a:t>
            </a:r>
            <a:r>
              <a:rPr lang="ru-RU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ель</a:t>
            </a:r>
            <a:r>
              <a:rPr lang="ru-RU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развитие речи, воображения, умения подбирать по цвету, по квалификации, эстетическое восприятие.</a:t>
            </a:r>
            <a:endParaRPr lang="ru-RU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Рисунок 3" descr="C:\Users\Администратор\Pictures\2014-03-18\003.JPG"/>
          <p:cNvPicPr/>
          <p:nvPr/>
        </p:nvPicPr>
        <p:blipFill>
          <a:blip r:embed="rId2" cstate="print"/>
          <a:srcRect l="9594" t="14753" r="8487" b="17254"/>
          <a:stretch>
            <a:fillRect/>
          </a:stretch>
        </p:blipFill>
        <p:spPr bwMode="auto">
          <a:xfrm>
            <a:off x="1691680" y="2780928"/>
            <a:ext cx="5286412" cy="33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perspectiveAbove"/>
            <a:lightRig rig="threePt" dir="t"/>
          </a:scene3d>
        </p:spPr>
      </p:pic>
      <p:sp>
        <p:nvSpPr>
          <p:cNvPr id="5" name="Солнце 4"/>
          <p:cNvSpPr/>
          <p:nvPr/>
        </p:nvSpPr>
        <p:spPr>
          <a:xfrm>
            <a:off x="0" y="0"/>
            <a:ext cx="914400" cy="914400"/>
          </a:xfrm>
          <a:prstGeom prst="sun">
            <a:avLst/>
          </a:prstGeom>
          <a:solidFill>
            <a:srgbClr val="FFFF00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22145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Книга – игра  «Веселые буквы и слова»</a:t>
            </a:r>
            <a:b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 комплект входят картонные карточки, резиновые буквы, с помощью которых дети учат алфавит, учится читать, узнают много веселых историй о животных и растениях</a:t>
            </a:r>
            <a:endParaRPr lang="ru-RU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Рисунок 3" descr="C:\Users\Администратор\Pictures\2014-03-18\042.JPG"/>
          <p:cNvPicPr/>
          <p:nvPr/>
        </p:nvPicPr>
        <p:blipFill>
          <a:blip r:embed="rId2" cstate="print"/>
          <a:srcRect l="12667" t="11752" r="23342" b="4487"/>
          <a:stretch>
            <a:fillRect/>
          </a:stretch>
        </p:blipFill>
        <p:spPr bwMode="auto">
          <a:xfrm>
            <a:off x="1500166" y="2852936"/>
            <a:ext cx="4223962" cy="3809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лнце 4"/>
          <p:cNvSpPr/>
          <p:nvPr/>
        </p:nvSpPr>
        <p:spPr>
          <a:xfrm>
            <a:off x="179512" y="260648"/>
            <a:ext cx="914400" cy="914400"/>
          </a:xfrm>
          <a:prstGeom prst="sun">
            <a:avLst/>
          </a:prstGeom>
          <a:solidFill>
            <a:srgbClr val="FFFF00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7972452" cy="157163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агнитная доска - «Занимательная азбука»</a:t>
            </a:r>
            <a:b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закрепляем то, что выучили наверняка 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C:\Users\Администратор\Pictures\2014-03-18\046.JPG"/>
          <p:cNvPicPr/>
          <p:nvPr/>
        </p:nvPicPr>
        <p:blipFill>
          <a:blip r:embed="rId2" cstate="print"/>
          <a:srcRect l="5291" t="8761" r="18546" b="6624"/>
          <a:stretch>
            <a:fillRect/>
          </a:stretch>
        </p:blipFill>
        <p:spPr bwMode="auto">
          <a:xfrm>
            <a:off x="1547664" y="2780928"/>
            <a:ext cx="485778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</p:pic>
      <p:sp>
        <p:nvSpPr>
          <p:cNvPr id="5" name="Солнце 4"/>
          <p:cNvSpPr/>
          <p:nvPr/>
        </p:nvSpPr>
        <p:spPr>
          <a:xfrm>
            <a:off x="395288" y="333375"/>
            <a:ext cx="914400" cy="914400"/>
          </a:xfrm>
          <a:prstGeom prst="sun">
            <a:avLst/>
          </a:prstGeom>
          <a:solidFill>
            <a:srgbClr val="FFFF00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6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10CF9B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75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«Турунтаевский центр развития ребенка- детский сад»</vt:lpstr>
      <vt:lpstr>Использование игровых средств «Дусима»</vt:lpstr>
      <vt:lpstr>     Задачи: 1 Развивать тактильные ощущения , зрения восприятие объемных тел в пространстве 2 развивать память, внимание 3 расширять словарный запас. </vt:lpstr>
      <vt:lpstr>Слайд 4</vt:lpstr>
      <vt:lpstr>Игры «Познайка»,  «Угадай, кто есть кто?» Цель: развитие памяти, речи, ассоциативного мышления, мелкую моторику рук </vt:lpstr>
      <vt:lpstr>«Угадай профессию» Цель: знакомство с окружающим, развитие логического мышления, речи</vt:lpstr>
      <vt:lpstr>Игра «Модельер» Цель: развитие речи, воображения, умения подбирать по цвету, по квалификации, эстетическое восприятие.</vt:lpstr>
      <vt:lpstr>Книга – игра  «Веселые буквы и слова» в комплект входят картонные карточки, резиновые буквы, с помощью которых дети учат алфавит, учится читать, узнают много веселых историй о животных и растениях</vt:lpstr>
      <vt:lpstr> Магнитная доска - «Занимательная азбука» закрепляем то, что выучили наверняка </vt:lpstr>
      <vt:lpstr>Слайд 10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игровых средств «Дюсима»</dc:title>
  <dc:creator>1</dc:creator>
  <cp:lastModifiedBy>Пользователь</cp:lastModifiedBy>
  <cp:revision>23</cp:revision>
  <dcterms:created xsi:type="dcterms:W3CDTF">2014-03-18T04:41:44Z</dcterms:created>
  <dcterms:modified xsi:type="dcterms:W3CDTF">2014-03-18T13:23:46Z</dcterms:modified>
</cp:coreProperties>
</file>