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4" r:id="rId9"/>
    <p:sldId id="265" r:id="rId10"/>
    <p:sldId id="266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3366FF"/>
    <a:srgbClr val="0066FF"/>
    <a:srgbClr val="660066"/>
    <a:srgbClr val="6600CC"/>
    <a:srgbClr val="666699"/>
    <a:srgbClr val="800080"/>
    <a:srgbClr val="660033"/>
    <a:srgbClr val="9933FF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3276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53FB89-D80D-4F5F-986C-B09643EF2E04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96B12649-D863-4457-BD0B-21438D438D6B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Эстетическое общение </a:t>
          </a:r>
          <a:endParaRPr lang="ru-RU" b="1" dirty="0">
            <a:solidFill>
              <a:schemeClr val="tx1"/>
            </a:solidFill>
          </a:endParaRPr>
        </a:p>
      </dgm:t>
    </dgm:pt>
    <dgm:pt modelId="{67BC17DD-200D-467F-B783-82790CB39461}" type="parTrans" cxnId="{277C23A2-2F8F-4DEF-8D93-DEA60E69DF8F}">
      <dgm:prSet/>
      <dgm:spPr/>
      <dgm:t>
        <a:bodyPr/>
        <a:lstStyle/>
        <a:p>
          <a:endParaRPr lang="ru-RU"/>
        </a:p>
      </dgm:t>
    </dgm:pt>
    <dgm:pt modelId="{D41E3CF0-1D6C-446C-B289-45D9FB2F25C9}" type="sibTrans" cxnId="{277C23A2-2F8F-4DEF-8D93-DEA60E69DF8F}">
      <dgm:prSet/>
      <dgm:spPr/>
      <dgm:t>
        <a:bodyPr/>
        <a:lstStyle/>
        <a:p>
          <a:endParaRPr lang="ru-RU"/>
        </a:p>
      </dgm:t>
    </dgm:pt>
    <dgm:pt modelId="{809E43E5-80D7-4117-AB1B-40024008789C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Природа </a:t>
          </a:r>
          <a:endParaRPr lang="ru-RU" b="1" dirty="0">
            <a:solidFill>
              <a:schemeClr val="tx1"/>
            </a:solidFill>
          </a:endParaRPr>
        </a:p>
      </dgm:t>
    </dgm:pt>
    <dgm:pt modelId="{21E432A6-269C-43AC-A8DF-F6261459BFE5}" type="parTrans" cxnId="{21915500-1118-4462-B615-92CE8952FA63}">
      <dgm:prSet/>
      <dgm:spPr/>
      <dgm:t>
        <a:bodyPr/>
        <a:lstStyle/>
        <a:p>
          <a:endParaRPr lang="ru-RU"/>
        </a:p>
      </dgm:t>
    </dgm:pt>
    <dgm:pt modelId="{6CB2AD92-7264-46DD-B66C-ABA0568C9524}" type="sibTrans" cxnId="{21915500-1118-4462-B615-92CE8952FA63}">
      <dgm:prSet/>
      <dgm:spPr/>
      <dgm:t>
        <a:bodyPr/>
        <a:lstStyle/>
        <a:p>
          <a:endParaRPr lang="ru-RU"/>
        </a:p>
      </dgm:t>
    </dgm:pt>
    <dgm:pt modelId="{F0C5CF64-C25E-4BB0-B68E-0249FEC56DDA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Искусство  </a:t>
          </a:r>
          <a:endParaRPr lang="ru-RU" b="1" dirty="0">
            <a:solidFill>
              <a:schemeClr val="tx1"/>
            </a:solidFill>
          </a:endParaRPr>
        </a:p>
      </dgm:t>
    </dgm:pt>
    <dgm:pt modelId="{74E08AC4-50E3-4935-B934-2BCDC727EAD3}" type="parTrans" cxnId="{F52E4F6E-18DB-4253-A652-608AE34E7EB6}">
      <dgm:prSet/>
      <dgm:spPr/>
      <dgm:t>
        <a:bodyPr/>
        <a:lstStyle/>
        <a:p>
          <a:endParaRPr lang="ru-RU"/>
        </a:p>
      </dgm:t>
    </dgm:pt>
    <dgm:pt modelId="{9995EDF6-1799-42AC-835F-57D6199A62EF}" type="sibTrans" cxnId="{F52E4F6E-18DB-4253-A652-608AE34E7EB6}">
      <dgm:prSet/>
      <dgm:spPr/>
      <dgm:t>
        <a:bodyPr/>
        <a:lstStyle/>
        <a:p>
          <a:endParaRPr lang="ru-RU"/>
        </a:p>
      </dgm:t>
    </dgm:pt>
    <dgm:pt modelId="{5449C2AF-ACF1-4D4B-A6D7-E37516487241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Окружающая предметная среда </a:t>
          </a:r>
          <a:endParaRPr lang="ru-RU" b="1" dirty="0">
            <a:solidFill>
              <a:schemeClr val="tx1"/>
            </a:solidFill>
          </a:endParaRPr>
        </a:p>
      </dgm:t>
    </dgm:pt>
    <dgm:pt modelId="{D3071F80-7511-49AD-8DA1-2662697D7E0D}" type="parTrans" cxnId="{070C24E6-779D-4CF5-BEB6-04109957BAD4}">
      <dgm:prSet/>
      <dgm:spPr/>
      <dgm:t>
        <a:bodyPr/>
        <a:lstStyle/>
        <a:p>
          <a:endParaRPr lang="ru-RU"/>
        </a:p>
      </dgm:t>
    </dgm:pt>
    <dgm:pt modelId="{A573FD10-F6E9-443D-9F6E-4A74594E4F03}" type="sibTrans" cxnId="{070C24E6-779D-4CF5-BEB6-04109957BAD4}">
      <dgm:prSet/>
      <dgm:spPr/>
      <dgm:t>
        <a:bodyPr/>
        <a:lstStyle/>
        <a:p>
          <a:endParaRPr lang="ru-RU"/>
        </a:p>
      </dgm:t>
    </dgm:pt>
    <dgm:pt modelId="{A181F870-C463-489F-BEA8-5A8C87877ACF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Разнообразные виды игр </a:t>
          </a:r>
          <a:endParaRPr lang="ru-RU" b="1" dirty="0">
            <a:solidFill>
              <a:schemeClr val="tx1"/>
            </a:solidFill>
          </a:endParaRPr>
        </a:p>
      </dgm:t>
    </dgm:pt>
    <dgm:pt modelId="{6E6BEA60-4151-471F-92A4-C5F4F397EFC1}" type="parTrans" cxnId="{678DB7D0-B0DE-4D05-9272-66B961CA93DA}">
      <dgm:prSet/>
      <dgm:spPr/>
      <dgm:t>
        <a:bodyPr/>
        <a:lstStyle/>
        <a:p>
          <a:endParaRPr lang="ru-RU"/>
        </a:p>
      </dgm:t>
    </dgm:pt>
    <dgm:pt modelId="{B7423ECC-8014-4CA4-A86F-1F121DB98C24}" type="sibTrans" cxnId="{678DB7D0-B0DE-4D05-9272-66B961CA93DA}">
      <dgm:prSet/>
      <dgm:spPr/>
      <dgm:t>
        <a:bodyPr/>
        <a:lstStyle/>
        <a:p>
          <a:endParaRPr lang="ru-RU"/>
        </a:p>
      </dgm:t>
    </dgm:pt>
    <dgm:pt modelId="{899AA4F5-6511-43B6-A04F-5F571A62B122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Физические упражнения и элементы спортивных игр </a:t>
          </a:r>
          <a:endParaRPr lang="ru-RU" b="1" dirty="0">
            <a:solidFill>
              <a:schemeClr val="tx1"/>
            </a:solidFill>
          </a:endParaRPr>
        </a:p>
      </dgm:t>
    </dgm:pt>
    <dgm:pt modelId="{2FC5C823-1AD9-48EB-9832-8151ACE8D41A}" type="parTrans" cxnId="{E4FC3EEC-B7FA-4278-8948-FA6C47BFA9E1}">
      <dgm:prSet/>
      <dgm:spPr/>
      <dgm:t>
        <a:bodyPr/>
        <a:lstStyle/>
        <a:p>
          <a:endParaRPr lang="ru-RU"/>
        </a:p>
      </dgm:t>
    </dgm:pt>
    <dgm:pt modelId="{8F829FDB-5DE6-4527-BF8C-41A20AB58EF7}" type="sibTrans" cxnId="{E4FC3EEC-B7FA-4278-8948-FA6C47BFA9E1}">
      <dgm:prSet/>
      <dgm:spPr/>
      <dgm:t>
        <a:bodyPr/>
        <a:lstStyle/>
        <a:p>
          <a:endParaRPr lang="ru-RU"/>
        </a:p>
      </dgm:t>
    </dgm:pt>
    <dgm:pt modelId="{CF5E7758-DCAE-489A-967C-A04217EAED46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Разные виды труда детей </a:t>
          </a:r>
          <a:endParaRPr lang="ru-RU" b="1" dirty="0">
            <a:solidFill>
              <a:schemeClr val="tx1"/>
            </a:solidFill>
          </a:endParaRPr>
        </a:p>
      </dgm:t>
    </dgm:pt>
    <dgm:pt modelId="{30A87EEB-4986-4846-A150-060D8697EABC}" type="parTrans" cxnId="{0BE88118-0429-4F6E-8CD9-AD8FC0EB55A7}">
      <dgm:prSet/>
      <dgm:spPr/>
      <dgm:t>
        <a:bodyPr/>
        <a:lstStyle/>
        <a:p>
          <a:endParaRPr lang="ru-RU"/>
        </a:p>
      </dgm:t>
    </dgm:pt>
    <dgm:pt modelId="{6902717C-BF09-4833-B46B-66E766046778}" type="sibTrans" cxnId="{0BE88118-0429-4F6E-8CD9-AD8FC0EB55A7}">
      <dgm:prSet/>
      <dgm:spPr/>
      <dgm:t>
        <a:bodyPr/>
        <a:lstStyle/>
        <a:p>
          <a:endParaRPr lang="ru-RU"/>
        </a:p>
      </dgm:t>
    </dgm:pt>
    <dgm:pt modelId="{09DABEE6-9943-46FD-973A-8024AED95DEC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Праздники </a:t>
          </a:r>
          <a:endParaRPr lang="ru-RU" b="1" dirty="0">
            <a:solidFill>
              <a:schemeClr val="tx1"/>
            </a:solidFill>
          </a:endParaRPr>
        </a:p>
      </dgm:t>
    </dgm:pt>
    <dgm:pt modelId="{8B940B5D-AA7B-41CD-BA89-80AF586F134A}" type="parTrans" cxnId="{83C2822D-FFA1-40B1-8E2C-06E7B2557353}">
      <dgm:prSet/>
      <dgm:spPr/>
      <dgm:t>
        <a:bodyPr/>
        <a:lstStyle/>
        <a:p>
          <a:endParaRPr lang="ru-RU"/>
        </a:p>
      </dgm:t>
    </dgm:pt>
    <dgm:pt modelId="{F0739F94-5535-45EA-9315-189C22CE7382}" type="sibTrans" cxnId="{83C2822D-FFA1-40B1-8E2C-06E7B2557353}">
      <dgm:prSet/>
      <dgm:spPr/>
      <dgm:t>
        <a:bodyPr/>
        <a:lstStyle/>
        <a:p>
          <a:endParaRPr lang="ru-RU"/>
        </a:p>
      </dgm:t>
    </dgm:pt>
    <dgm:pt modelId="{046C67DB-3F29-4181-B8D2-7578B0EF1FB7}" type="pres">
      <dgm:prSet presAssocID="{F453FB89-D80D-4F5F-986C-B09643EF2E0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09C703C-366F-4BD6-AC42-CF70E2C628C0}" type="pres">
      <dgm:prSet presAssocID="{96B12649-D863-4457-BD0B-21438D438D6B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44B822-9839-4E0C-B5E6-4CC861D3AF97}" type="pres">
      <dgm:prSet presAssocID="{D41E3CF0-1D6C-446C-B289-45D9FB2F25C9}" presName="sibTrans" presStyleCnt="0"/>
      <dgm:spPr/>
    </dgm:pt>
    <dgm:pt modelId="{742C2E03-C8A9-4971-A5B9-63DEFC375558}" type="pres">
      <dgm:prSet presAssocID="{809E43E5-80D7-4117-AB1B-40024008789C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98B65D-D9EB-4980-B6DC-C3F4B6A2E075}" type="pres">
      <dgm:prSet presAssocID="{6CB2AD92-7264-46DD-B66C-ABA0568C9524}" presName="sibTrans" presStyleCnt="0"/>
      <dgm:spPr/>
    </dgm:pt>
    <dgm:pt modelId="{FD638C1F-D3DB-451D-8D0F-ECF0349A0E1C}" type="pres">
      <dgm:prSet presAssocID="{F0C5CF64-C25E-4BB0-B68E-0249FEC56DDA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EBD445-0C78-46BB-B006-4CE02976480A}" type="pres">
      <dgm:prSet presAssocID="{9995EDF6-1799-42AC-835F-57D6199A62EF}" presName="sibTrans" presStyleCnt="0"/>
      <dgm:spPr/>
    </dgm:pt>
    <dgm:pt modelId="{929CE035-4587-41EF-91F0-7A8825045BC8}" type="pres">
      <dgm:prSet presAssocID="{5449C2AF-ACF1-4D4B-A6D7-E37516487241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BD7F87-7963-4726-811D-C0FB16D577E5}" type="pres">
      <dgm:prSet presAssocID="{A573FD10-F6E9-443D-9F6E-4A74594E4F03}" presName="sibTrans" presStyleCnt="0"/>
      <dgm:spPr/>
    </dgm:pt>
    <dgm:pt modelId="{7B6C5CEA-38F3-4E88-ACC5-C7D198062803}" type="pres">
      <dgm:prSet presAssocID="{A181F870-C463-489F-BEA8-5A8C87877ACF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CE9644-3DD1-4511-B2B4-C9B08543FBC8}" type="pres">
      <dgm:prSet presAssocID="{B7423ECC-8014-4CA4-A86F-1F121DB98C24}" presName="sibTrans" presStyleCnt="0"/>
      <dgm:spPr/>
    </dgm:pt>
    <dgm:pt modelId="{5D4877BE-EFB2-43EB-A3C1-9B7B249A0CB9}" type="pres">
      <dgm:prSet presAssocID="{CF5E7758-DCAE-489A-967C-A04217EAED46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4295DD-D475-4E40-A11E-1BF7C84A3BF4}" type="pres">
      <dgm:prSet presAssocID="{6902717C-BF09-4833-B46B-66E766046778}" presName="sibTrans" presStyleCnt="0"/>
      <dgm:spPr/>
    </dgm:pt>
    <dgm:pt modelId="{91B571A3-1DDD-495D-B75F-ECBFE4B38F0A}" type="pres">
      <dgm:prSet presAssocID="{899AA4F5-6511-43B6-A04F-5F571A62B122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A11ABC-3F7E-4E36-AA9C-BBFE3C0D3170}" type="pres">
      <dgm:prSet presAssocID="{8F829FDB-5DE6-4527-BF8C-41A20AB58EF7}" presName="sibTrans" presStyleCnt="0"/>
      <dgm:spPr/>
    </dgm:pt>
    <dgm:pt modelId="{636BB9F6-CDEE-43ED-A0BD-57EED3536E68}" type="pres">
      <dgm:prSet presAssocID="{09DABEE6-9943-46FD-973A-8024AED95DEC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0E15102-51C7-4FC3-B106-4255CA510632}" type="presOf" srcId="{809E43E5-80D7-4117-AB1B-40024008789C}" destId="{742C2E03-C8A9-4971-A5B9-63DEFC375558}" srcOrd="0" destOrd="0" presId="urn:microsoft.com/office/officeart/2005/8/layout/default"/>
    <dgm:cxn modelId="{FA06A477-3DB9-4011-9CE3-7540D453F2D7}" type="presOf" srcId="{F0C5CF64-C25E-4BB0-B68E-0249FEC56DDA}" destId="{FD638C1F-D3DB-451D-8D0F-ECF0349A0E1C}" srcOrd="0" destOrd="0" presId="urn:microsoft.com/office/officeart/2005/8/layout/default"/>
    <dgm:cxn modelId="{83C2822D-FFA1-40B1-8E2C-06E7B2557353}" srcId="{F453FB89-D80D-4F5F-986C-B09643EF2E04}" destId="{09DABEE6-9943-46FD-973A-8024AED95DEC}" srcOrd="7" destOrd="0" parTransId="{8B940B5D-AA7B-41CD-BA89-80AF586F134A}" sibTransId="{F0739F94-5535-45EA-9315-189C22CE7382}"/>
    <dgm:cxn modelId="{1B3C689F-062F-49CF-AEE8-CA5F5A27457B}" type="presOf" srcId="{96B12649-D863-4457-BD0B-21438D438D6B}" destId="{909C703C-366F-4BD6-AC42-CF70E2C628C0}" srcOrd="0" destOrd="0" presId="urn:microsoft.com/office/officeart/2005/8/layout/default"/>
    <dgm:cxn modelId="{277C23A2-2F8F-4DEF-8D93-DEA60E69DF8F}" srcId="{F453FB89-D80D-4F5F-986C-B09643EF2E04}" destId="{96B12649-D863-4457-BD0B-21438D438D6B}" srcOrd="0" destOrd="0" parTransId="{67BC17DD-200D-467F-B783-82790CB39461}" sibTransId="{D41E3CF0-1D6C-446C-B289-45D9FB2F25C9}"/>
    <dgm:cxn modelId="{4F00FD6C-4990-4F34-B965-861E3BD7D90C}" type="presOf" srcId="{CF5E7758-DCAE-489A-967C-A04217EAED46}" destId="{5D4877BE-EFB2-43EB-A3C1-9B7B249A0CB9}" srcOrd="0" destOrd="0" presId="urn:microsoft.com/office/officeart/2005/8/layout/default"/>
    <dgm:cxn modelId="{F6A3204A-8DB2-4783-B039-DD0CB9496494}" type="presOf" srcId="{F453FB89-D80D-4F5F-986C-B09643EF2E04}" destId="{046C67DB-3F29-4181-B8D2-7578B0EF1FB7}" srcOrd="0" destOrd="0" presId="urn:microsoft.com/office/officeart/2005/8/layout/default"/>
    <dgm:cxn modelId="{76FBD647-1759-4937-9CF6-CFDD02231D3D}" type="presOf" srcId="{A181F870-C463-489F-BEA8-5A8C87877ACF}" destId="{7B6C5CEA-38F3-4E88-ACC5-C7D198062803}" srcOrd="0" destOrd="0" presId="urn:microsoft.com/office/officeart/2005/8/layout/default"/>
    <dgm:cxn modelId="{0BE88118-0429-4F6E-8CD9-AD8FC0EB55A7}" srcId="{F453FB89-D80D-4F5F-986C-B09643EF2E04}" destId="{CF5E7758-DCAE-489A-967C-A04217EAED46}" srcOrd="5" destOrd="0" parTransId="{30A87EEB-4986-4846-A150-060D8697EABC}" sibTransId="{6902717C-BF09-4833-B46B-66E766046778}"/>
    <dgm:cxn modelId="{C0CB87D9-1130-4E53-9DA0-5D854329597B}" type="presOf" srcId="{899AA4F5-6511-43B6-A04F-5F571A62B122}" destId="{91B571A3-1DDD-495D-B75F-ECBFE4B38F0A}" srcOrd="0" destOrd="0" presId="urn:microsoft.com/office/officeart/2005/8/layout/default"/>
    <dgm:cxn modelId="{21915500-1118-4462-B615-92CE8952FA63}" srcId="{F453FB89-D80D-4F5F-986C-B09643EF2E04}" destId="{809E43E5-80D7-4117-AB1B-40024008789C}" srcOrd="1" destOrd="0" parTransId="{21E432A6-269C-43AC-A8DF-F6261459BFE5}" sibTransId="{6CB2AD92-7264-46DD-B66C-ABA0568C9524}"/>
    <dgm:cxn modelId="{070C24E6-779D-4CF5-BEB6-04109957BAD4}" srcId="{F453FB89-D80D-4F5F-986C-B09643EF2E04}" destId="{5449C2AF-ACF1-4D4B-A6D7-E37516487241}" srcOrd="3" destOrd="0" parTransId="{D3071F80-7511-49AD-8DA1-2662697D7E0D}" sibTransId="{A573FD10-F6E9-443D-9F6E-4A74594E4F03}"/>
    <dgm:cxn modelId="{E4FC3EEC-B7FA-4278-8948-FA6C47BFA9E1}" srcId="{F453FB89-D80D-4F5F-986C-B09643EF2E04}" destId="{899AA4F5-6511-43B6-A04F-5F571A62B122}" srcOrd="6" destOrd="0" parTransId="{2FC5C823-1AD9-48EB-9832-8151ACE8D41A}" sibTransId="{8F829FDB-5DE6-4527-BF8C-41A20AB58EF7}"/>
    <dgm:cxn modelId="{A9C9945B-A7E0-4E88-9F48-AFE5EB58C708}" type="presOf" srcId="{09DABEE6-9943-46FD-973A-8024AED95DEC}" destId="{636BB9F6-CDEE-43ED-A0BD-57EED3536E68}" srcOrd="0" destOrd="0" presId="urn:microsoft.com/office/officeart/2005/8/layout/default"/>
    <dgm:cxn modelId="{4C853077-089D-402A-B7D6-906F326F36AF}" type="presOf" srcId="{5449C2AF-ACF1-4D4B-A6D7-E37516487241}" destId="{929CE035-4587-41EF-91F0-7A8825045BC8}" srcOrd="0" destOrd="0" presId="urn:microsoft.com/office/officeart/2005/8/layout/default"/>
    <dgm:cxn modelId="{F52E4F6E-18DB-4253-A652-608AE34E7EB6}" srcId="{F453FB89-D80D-4F5F-986C-B09643EF2E04}" destId="{F0C5CF64-C25E-4BB0-B68E-0249FEC56DDA}" srcOrd="2" destOrd="0" parTransId="{74E08AC4-50E3-4935-B934-2BCDC727EAD3}" sibTransId="{9995EDF6-1799-42AC-835F-57D6199A62EF}"/>
    <dgm:cxn modelId="{678DB7D0-B0DE-4D05-9272-66B961CA93DA}" srcId="{F453FB89-D80D-4F5F-986C-B09643EF2E04}" destId="{A181F870-C463-489F-BEA8-5A8C87877ACF}" srcOrd="4" destOrd="0" parTransId="{6E6BEA60-4151-471F-92A4-C5F4F397EFC1}" sibTransId="{B7423ECC-8014-4CA4-A86F-1F121DB98C24}"/>
    <dgm:cxn modelId="{DBD5A868-0A03-453A-BED0-11802662CDFC}" type="presParOf" srcId="{046C67DB-3F29-4181-B8D2-7578B0EF1FB7}" destId="{909C703C-366F-4BD6-AC42-CF70E2C628C0}" srcOrd="0" destOrd="0" presId="urn:microsoft.com/office/officeart/2005/8/layout/default"/>
    <dgm:cxn modelId="{9ABB25F0-09FC-442D-A0E0-54D3FE8E4ED1}" type="presParOf" srcId="{046C67DB-3F29-4181-B8D2-7578B0EF1FB7}" destId="{0C44B822-9839-4E0C-B5E6-4CC861D3AF97}" srcOrd="1" destOrd="0" presId="urn:microsoft.com/office/officeart/2005/8/layout/default"/>
    <dgm:cxn modelId="{EDAEBFDF-B3CC-4050-9B3A-AECA4F868E11}" type="presParOf" srcId="{046C67DB-3F29-4181-B8D2-7578B0EF1FB7}" destId="{742C2E03-C8A9-4971-A5B9-63DEFC375558}" srcOrd="2" destOrd="0" presId="urn:microsoft.com/office/officeart/2005/8/layout/default"/>
    <dgm:cxn modelId="{15DD60AD-6DE7-413C-88AA-C19B10FF8D38}" type="presParOf" srcId="{046C67DB-3F29-4181-B8D2-7578B0EF1FB7}" destId="{9498B65D-D9EB-4980-B6DC-C3F4B6A2E075}" srcOrd="3" destOrd="0" presId="urn:microsoft.com/office/officeart/2005/8/layout/default"/>
    <dgm:cxn modelId="{5FC00833-BE6B-4C5C-AF5B-B0F1BC4C13B0}" type="presParOf" srcId="{046C67DB-3F29-4181-B8D2-7578B0EF1FB7}" destId="{FD638C1F-D3DB-451D-8D0F-ECF0349A0E1C}" srcOrd="4" destOrd="0" presId="urn:microsoft.com/office/officeart/2005/8/layout/default"/>
    <dgm:cxn modelId="{E65F6A26-D4C7-4111-9EF0-08EDA4EBE813}" type="presParOf" srcId="{046C67DB-3F29-4181-B8D2-7578B0EF1FB7}" destId="{C7EBD445-0C78-46BB-B006-4CE02976480A}" srcOrd="5" destOrd="0" presId="urn:microsoft.com/office/officeart/2005/8/layout/default"/>
    <dgm:cxn modelId="{63A48A25-C202-4929-9491-BE1E3E08EEC7}" type="presParOf" srcId="{046C67DB-3F29-4181-B8D2-7578B0EF1FB7}" destId="{929CE035-4587-41EF-91F0-7A8825045BC8}" srcOrd="6" destOrd="0" presId="urn:microsoft.com/office/officeart/2005/8/layout/default"/>
    <dgm:cxn modelId="{D416EB7C-EF9C-4BA2-9F17-9F58D5C376C9}" type="presParOf" srcId="{046C67DB-3F29-4181-B8D2-7578B0EF1FB7}" destId="{66BD7F87-7963-4726-811D-C0FB16D577E5}" srcOrd="7" destOrd="0" presId="urn:microsoft.com/office/officeart/2005/8/layout/default"/>
    <dgm:cxn modelId="{60EFCAE6-1F3D-4E92-A405-772B816E478B}" type="presParOf" srcId="{046C67DB-3F29-4181-B8D2-7578B0EF1FB7}" destId="{7B6C5CEA-38F3-4E88-ACC5-C7D198062803}" srcOrd="8" destOrd="0" presId="urn:microsoft.com/office/officeart/2005/8/layout/default"/>
    <dgm:cxn modelId="{FEBEDB60-B327-46D8-B513-CF5CE5B2651F}" type="presParOf" srcId="{046C67DB-3F29-4181-B8D2-7578B0EF1FB7}" destId="{C2CE9644-3DD1-4511-B2B4-C9B08543FBC8}" srcOrd="9" destOrd="0" presId="urn:microsoft.com/office/officeart/2005/8/layout/default"/>
    <dgm:cxn modelId="{C1C8B6F5-805A-4CDB-BEA9-31E029F42FE5}" type="presParOf" srcId="{046C67DB-3F29-4181-B8D2-7578B0EF1FB7}" destId="{5D4877BE-EFB2-43EB-A3C1-9B7B249A0CB9}" srcOrd="10" destOrd="0" presId="urn:microsoft.com/office/officeart/2005/8/layout/default"/>
    <dgm:cxn modelId="{0601FD01-D7BB-42CC-9C05-D34D436CAC34}" type="presParOf" srcId="{046C67DB-3F29-4181-B8D2-7578B0EF1FB7}" destId="{E74295DD-D475-4E40-A11E-1BF7C84A3BF4}" srcOrd="11" destOrd="0" presId="urn:microsoft.com/office/officeart/2005/8/layout/default"/>
    <dgm:cxn modelId="{1ADC2460-2A02-4E81-BD83-1941C140488C}" type="presParOf" srcId="{046C67DB-3F29-4181-B8D2-7578B0EF1FB7}" destId="{91B571A3-1DDD-495D-B75F-ECBFE4B38F0A}" srcOrd="12" destOrd="0" presId="urn:microsoft.com/office/officeart/2005/8/layout/default"/>
    <dgm:cxn modelId="{C7C59C19-4AA0-4775-A1C2-C66130088F34}" type="presParOf" srcId="{046C67DB-3F29-4181-B8D2-7578B0EF1FB7}" destId="{F0A11ABC-3F7E-4E36-AA9C-BBFE3C0D3170}" srcOrd="13" destOrd="0" presId="urn:microsoft.com/office/officeart/2005/8/layout/default"/>
    <dgm:cxn modelId="{C6698285-B6F2-4F68-92C9-19B791D06BC8}" type="presParOf" srcId="{046C67DB-3F29-4181-B8D2-7578B0EF1FB7}" destId="{636BB9F6-CDEE-43ED-A0BD-57EED3536E68}" srcOrd="14" destOrd="0" presId="urn:microsoft.com/office/officeart/2005/8/layout/default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30FD02F-01C0-4C90-8945-A8D1C7ECE532}" type="doc">
      <dgm:prSet loTypeId="urn:microsoft.com/office/officeart/2005/8/layout/vList6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D70096E-F62F-49AC-93D7-856A4D13A319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Наглядные </a:t>
          </a:r>
          <a:endParaRPr lang="ru-RU" b="1" dirty="0">
            <a:solidFill>
              <a:schemeClr val="tx1"/>
            </a:solidFill>
          </a:endParaRPr>
        </a:p>
      </dgm:t>
    </dgm:pt>
    <dgm:pt modelId="{451070D7-576A-4830-B93A-CEB6AD6FEB0F}" type="parTrans" cxnId="{C27BC068-3D6C-4036-B324-321D3FED7D3F}">
      <dgm:prSet/>
      <dgm:spPr/>
      <dgm:t>
        <a:bodyPr/>
        <a:lstStyle/>
        <a:p>
          <a:endParaRPr lang="ru-RU"/>
        </a:p>
      </dgm:t>
    </dgm:pt>
    <dgm:pt modelId="{240158E1-5948-4BFF-AC66-F81209364058}" type="sibTrans" cxnId="{C27BC068-3D6C-4036-B324-321D3FED7D3F}">
      <dgm:prSet/>
      <dgm:spPr/>
      <dgm:t>
        <a:bodyPr/>
        <a:lstStyle/>
        <a:p>
          <a:endParaRPr lang="ru-RU"/>
        </a:p>
      </dgm:t>
    </dgm:pt>
    <dgm:pt modelId="{4EC70742-6B0E-44EE-9775-C0A3CCED3D39}">
      <dgm:prSet phldrT="[Текст]" custT="1"/>
      <dgm:spPr/>
      <dgm:t>
        <a:bodyPr/>
        <a:lstStyle/>
        <a:p>
          <a:r>
            <a:rPr lang="ru-RU" sz="1400" dirty="0" smtClean="0"/>
            <a:t>Рассматривание отдельных произведений или специально-подобранных серии картин, скульптур, иллюстраций, произведений декоративно-прикладного искусства </a:t>
          </a:r>
          <a:endParaRPr lang="ru-RU" sz="1400" dirty="0"/>
        </a:p>
      </dgm:t>
    </dgm:pt>
    <dgm:pt modelId="{AEFFDDDE-9B57-41CD-A316-659C5F36E625}" type="parTrans" cxnId="{9FA3C33F-9D5A-4EE7-9362-26283E861D12}">
      <dgm:prSet/>
      <dgm:spPr/>
      <dgm:t>
        <a:bodyPr/>
        <a:lstStyle/>
        <a:p>
          <a:endParaRPr lang="ru-RU"/>
        </a:p>
      </dgm:t>
    </dgm:pt>
    <dgm:pt modelId="{7A95CD46-69E3-4F7F-ADE2-67BE7F6E00EB}" type="sibTrans" cxnId="{9FA3C33F-9D5A-4EE7-9362-26283E861D12}">
      <dgm:prSet/>
      <dgm:spPr/>
      <dgm:t>
        <a:bodyPr/>
        <a:lstStyle/>
        <a:p>
          <a:endParaRPr lang="ru-RU"/>
        </a:p>
      </dgm:t>
    </dgm:pt>
    <dgm:pt modelId="{EB9002C7-FFB9-4624-BC84-9327B10C273D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Словесные </a:t>
          </a:r>
          <a:endParaRPr lang="ru-RU" b="1" dirty="0">
            <a:solidFill>
              <a:schemeClr val="tx1"/>
            </a:solidFill>
          </a:endParaRPr>
        </a:p>
      </dgm:t>
    </dgm:pt>
    <dgm:pt modelId="{E7B184AB-2822-4845-BAFD-2D7576723B73}" type="parTrans" cxnId="{2FC53C72-D2C9-4DA0-80A2-7E1BC5FC7ED1}">
      <dgm:prSet/>
      <dgm:spPr/>
      <dgm:t>
        <a:bodyPr/>
        <a:lstStyle/>
        <a:p>
          <a:endParaRPr lang="ru-RU"/>
        </a:p>
      </dgm:t>
    </dgm:pt>
    <dgm:pt modelId="{3FEA2BC3-B0E3-46EE-A051-A7AA16EA5C7C}" type="sibTrans" cxnId="{2FC53C72-D2C9-4DA0-80A2-7E1BC5FC7ED1}">
      <dgm:prSet/>
      <dgm:spPr/>
      <dgm:t>
        <a:bodyPr/>
        <a:lstStyle/>
        <a:p>
          <a:endParaRPr lang="ru-RU"/>
        </a:p>
      </dgm:t>
    </dgm:pt>
    <dgm:pt modelId="{28CF7A50-51A1-4765-9340-063D07F6BFF8}">
      <dgm:prSet phldrT="[Текст]" custT="1"/>
      <dgm:spPr/>
      <dgm:t>
        <a:bodyPr/>
        <a:lstStyle/>
        <a:p>
          <a:r>
            <a:rPr lang="ru-RU" sz="1000" dirty="0" smtClean="0"/>
            <a:t> </a:t>
          </a:r>
          <a:r>
            <a:rPr lang="ru-RU" sz="1400" dirty="0" smtClean="0"/>
            <a:t>Беседы; </a:t>
          </a:r>
          <a:endParaRPr lang="ru-RU" sz="1400" dirty="0"/>
        </a:p>
      </dgm:t>
    </dgm:pt>
    <dgm:pt modelId="{1FDE30BA-B1F4-4154-8293-BA61C55CACC8}" type="parTrans" cxnId="{DE424F2E-8940-44B7-AE52-CE8ACAD71ED5}">
      <dgm:prSet/>
      <dgm:spPr/>
      <dgm:t>
        <a:bodyPr/>
        <a:lstStyle/>
        <a:p>
          <a:endParaRPr lang="ru-RU"/>
        </a:p>
      </dgm:t>
    </dgm:pt>
    <dgm:pt modelId="{BF4B1EEF-C8EE-4F6D-A2EC-A538D4497EA3}" type="sibTrans" cxnId="{DE424F2E-8940-44B7-AE52-CE8ACAD71ED5}">
      <dgm:prSet/>
      <dgm:spPr/>
      <dgm:t>
        <a:bodyPr/>
        <a:lstStyle/>
        <a:p>
          <a:endParaRPr lang="ru-RU"/>
        </a:p>
      </dgm:t>
    </dgm:pt>
    <dgm:pt modelId="{EB41029E-8751-4376-ADFB-9C4FA1F71FC1}">
      <dgm:prSet phldrT="[Текст]" custT="1"/>
      <dgm:spPr/>
      <dgm:t>
        <a:bodyPr/>
        <a:lstStyle/>
        <a:p>
          <a:r>
            <a:rPr lang="ru-RU" sz="1400" dirty="0" smtClean="0"/>
            <a:t>Сравнение картин;</a:t>
          </a:r>
          <a:endParaRPr lang="ru-RU" sz="1400" dirty="0"/>
        </a:p>
      </dgm:t>
    </dgm:pt>
    <dgm:pt modelId="{B1D5819C-8A54-4D37-B8BA-FF10D688C135}" type="parTrans" cxnId="{D94155CC-B543-4769-9991-61A721602532}">
      <dgm:prSet/>
      <dgm:spPr/>
      <dgm:t>
        <a:bodyPr/>
        <a:lstStyle/>
        <a:p>
          <a:endParaRPr lang="ru-RU"/>
        </a:p>
      </dgm:t>
    </dgm:pt>
    <dgm:pt modelId="{1C76845D-5245-406D-91F1-D2D7A3155447}" type="sibTrans" cxnId="{D94155CC-B543-4769-9991-61A721602532}">
      <dgm:prSet/>
      <dgm:spPr/>
      <dgm:t>
        <a:bodyPr/>
        <a:lstStyle/>
        <a:p>
          <a:endParaRPr lang="ru-RU"/>
        </a:p>
      </dgm:t>
    </dgm:pt>
    <dgm:pt modelId="{0B9FCF3F-14DD-48BA-BD66-28853AD5E64D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Метод убеждения </a:t>
          </a:r>
          <a:endParaRPr lang="ru-RU" b="1" dirty="0">
            <a:solidFill>
              <a:schemeClr val="tx1"/>
            </a:solidFill>
          </a:endParaRPr>
        </a:p>
      </dgm:t>
    </dgm:pt>
    <dgm:pt modelId="{CBE6479E-AF23-45D5-8A64-D335D98B286A}" type="parTrans" cxnId="{DDCF9FF6-FDF4-4D62-AE3D-D5BD004948C9}">
      <dgm:prSet/>
      <dgm:spPr/>
      <dgm:t>
        <a:bodyPr/>
        <a:lstStyle/>
        <a:p>
          <a:endParaRPr lang="ru-RU"/>
        </a:p>
      </dgm:t>
    </dgm:pt>
    <dgm:pt modelId="{9260D863-C006-41CD-8E53-DC4776893FDB}" type="sibTrans" cxnId="{DDCF9FF6-FDF4-4D62-AE3D-D5BD004948C9}">
      <dgm:prSet/>
      <dgm:spPr/>
      <dgm:t>
        <a:bodyPr/>
        <a:lstStyle/>
        <a:p>
          <a:endParaRPr lang="ru-RU"/>
        </a:p>
      </dgm:t>
    </dgm:pt>
    <dgm:pt modelId="{5FEE7255-5245-402B-8E8A-E335368D4326}">
      <dgm:prSet phldrT="[Текст]" custT="1"/>
      <dgm:spPr/>
      <dgm:t>
        <a:bodyPr/>
        <a:lstStyle/>
        <a:p>
          <a:r>
            <a:rPr lang="ru-RU" sz="1400" dirty="0" smtClean="0"/>
            <a:t>Воспитывает эмоционально-положительную отзывчивость на прекрасное и отрицательное отношение к безобразному в окружающем мире</a:t>
          </a:r>
          <a:endParaRPr lang="ru-RU" sz="1400" dirty="0"/>
        </a:p>
      </dgm:t>
    </dgm:pt>
    <dgm:pt modelId="{EECFB1B6-9829-44D1-BEAF-904C0869C76F}" type="parTrans" cxnId="{239BD6A6-50BE-4757-9230-724F6E4603F4}">
      <dgm:prSet/>
      <dgm:spPr/>
      <dgm:t>
        <a:bodyPr/>
        <a:lstStyle/>
        <a:p>
          <a:endParaRPr lang="ru-RU"/>
        </a:p>
      </dgm:t>
    </dgm:pt>
    <dgm:pt modelId="{4ADF28B3-D00D-4875-9B24-896CADA31439}" type="sibTrans" cxnId="{239BD6A6-50BE-4757-9230-724F6E4603F4}">
      <dgm:prSet/>
      <dgm:spPr/>
      <dgm:t>
        <a:bodyPr/>
        <a:lstStyle/>
        <a:p>
          <a:endParaRPr lang="ru-RU"/>
        </a:p>
      </dgm:t>
    </dgm:pt>
    <dgm:pt modelId="{ADC764FA-FC48-4AD0-8A40-9F3349B6F44B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Метод проблемных ситуаций </a:t>
          </a:r>
          <a:endParaRPr lang="ru-RU" b="1" dirty="0">
            <a:solidFill>
              <a:schemeClr val="tx1"/>
            </a:solidFill>
          </a:endParaRPr>
        </a:p>
      </dgm:t>
    </dgm:pt>
    <dgm:pt modelId="{629F1D2F-D7CA-4FAC-8DF1-04DF18FD0EDD}" type="parTrans" cxnId="{5E30E553-55D0-4C87-A90C-601F6886E6A7}">
      <dgm:prSet/>
      <dgm:spPr/>
      <dgm:t>
        <a:bodyPr/>
        <a:lstStyle/>
        <a:p>
          <a:endParaRPr lang="ru-RU"/>
        </a:p>
      </dgm:t>
    </dgm:pt>
    <dgm:pt modelId="{8C18CA79-AA6F-49E5-8D3D-51CBE7022636}" type="sibTrans" cxnId="{5E30E553-55D0-4C87-A90C-601F6886E6A7}">
      <dgm:prSet/>
      <dgm:spPr/>
      <dgm:t>
        <a:bodyPr/>
        <a:lstStyle/>
        <a:p>
          <a:endParaRPr lang="ru-RU"/>
        </a:p>
      </dgm:t>
    </dgm:pt>
    <dgm:pt modelId="{5B55E869-F122-4CFB-B84F-1565CBDEC108}">
      <dgm:prSet phldrT="[Текст]"/>
      <dgm:spPr/>
      <dgm:t>
        <a:bodyPr/>
        <a:lstStyle/>
        <a:p>
          <a:r>
            <a:rPr lang="ru-RU" b="1" smtClean="0">
              <a:solidFill>
                <a:schemeClr val="tx1"/>
              </a:solidFill>
            </a:rPr>
            <a:t>Метод приучения </a:t>
          </a:r>
          <a:endParaRPr lang="ru-RU" b="1" dirty="0">
            <a:solidFill>
              <a:schemeClr val="tx1"/>
            </a:solidFill>
          </a:endParaRPr>
        </a:p>
      </dgm:t>
    </dgm:pt>
    <dgm:pt modelId="{F847A8BA-BD33-414C-A37E-DFF9C3E794EA}" type="parTrans" cxnId="{94F6AE2E-B58B-4AA1-8800-02B2DCB3C1DF}">
      <dgm:prSet/>
      <dgm:spPr/>
      <dgm:t>
        <a:bodyPr/>
        <a:lstStyle/>
        <a:p>
          <a:endParaRPr lang="ru-RU"/>
        </a:p>
      </dgm:t>
    </dgm:pt>
    <dgm:pt modelId="{254F1E27-26F3-497E-9C8A-07E752821EA2}" type="sibTrans" cxnId="{94F6AE2E-B58B-4AA1-8800-02B2DCB3C1DF}">
      <dgm:prSet/>
      <dgm:spPr/>
      <dgm:t>
        <a:bodyPr/>
        <a:lstStyle/>
        <a:p>
          <a:endParaRPr lang="ru-RU"/>
        </a:p>
      </dgm:t>
    </dgm:pt>
    <dgm:pt modelId="{0C74747F-DFBD-4938-BF8D-4E52AE7AF604}">
      <dgm:prSet phldrT="[Текст]" custT="1"/>
      <dgm:spPr/>
      <dgm:t>
        <a:bodyPr/>
        <a:lstStyle/>
        <a:p>
          <a:r>
            <a:rPr lang="ru-RU" sz="1400" dirty="0" smtClean="0"/>
            <a:t>Прием демонстрации детям образца рассказа педагога</a:t>
          </a:r>
          <a:endParaRPr lang="ru-RU" sz="1400" dirty="0"/>
        </a:p>
      </dgm:t>
    </dgm:pt>
    <dgm:pt modelId="{7C3CD3E3-B3C9-4E2C-B635-20D8544D01C9}" type="parTrans" cxnId="{EF1324A3-6947-451E-9F50-9451A5DE2085}">
      <dgm:prSet/>
      <dgm:spPr/>
      <dgm:t>
        <a:bodyPr/>
        <a:lstStyle/>
        <a:p>
          <a:endParaRPr lang="ru-RU"/>
        </a:p>
      </dgm:t>
    </dgm:pt>
    <dgm:pt modelId="{CBDD36E4-6A7F-4536-9CF9-BA076C7CB4E6}" type="sibTrans" cxnId="{EF1324A3-6947-451E-9F50-9451A5DE2085}">
      <dgm:prSet/>
      <dgm:spPr/>
      <dgm:t>
        <a:bodyPr/>
        <a:lstStyle/>
        <a:p>
          <a:endParaRPr lang="ru-RU"/>
        </a:p>
      </dgm:t>
    </dgm:pt>
    <dgm:pt modelId="{65E11530-A45B-46CD-A240-14A6208A771C}">
      <dgm:prSet custT="1"/>
      <dgm:spPr/>
      <dgm:t>
        <a:bodyPr/>
        <a:lstStyle/>
        <a:p>
          <a:r>
            <a:rPr lang="ru-RU" sz="1400" dirty="0" smtClean="0"/>
            <a:t>направлен на развитие  эстетического восприятия, оценки, первоначальных проявлений вкуса </a:t>
          </a:r>
          <a:endParaRPr lang="ru-RU" sz="1400" dirty="0"/>
        </a:p>
      </dgm:t>
    </dgm:pt>
    <dgm:pt modelId="{25FF24FE-8A30-4B12-9767-01FE4678743D}" type="parTrans" cxnId="{A9DE35CE-B359-4463-9E5F-43A15178D9F6}">
      <dgm:prSet/>
      <dgm:spPr/>
      <dgm:t>
        <a:bodyPr/>
        <a:lstStyle/>
        <a:p>
          <a:endParaRPr lang="ru-RU"/>
        </a:p>
      </dgm:t>
    </dgm:pt>
    <dgm:pt modelId="{B87816D3-BFCD-4893-BED0-A700835E024C}" type="sibTrans" cxnId="{A9DE35CE-B359-4463-9E5F-43A15178D9F6}">
      <dgm:prSet/>
      <dgm:spPr/>
      <dgm:t>
        <a:bodyPr/>
        <a:lstStyle/>
        <a:p>
          <a:endParaRPr lang="ru-RU"/>
        </a:p>
      </dgm:t>
    </dgm:pt>
    <dgm:pt modelId="{4EDFD913-2637-44D7-9D38-EDC86DCFE5B4}">
      <dgm:prSet custT="1"/>
      <dgm:spPr/>
      <dgm:t>
        <a:bodyPr/>
        <a:lstStyle/>
        <a:p>
          <a:r>
            <a:rPr lang="ru-RU" sz="1400" dirty="0" smtClean="0"/>
            <a:t>Предназначен для преобразования окружающей среды и выработке навыков культуры поведения </a:t>
          </a:r>
          <a:endParaRPr lang="ru-RU" sz="1400" dirty="0"/>
        </a:p>
      </dgm:t>
    </dgm:pt>
    <dgm:pt modelId="{C7B75384-7365-416F-9521-FF3EF54ED5E3}" type="parTrans" cxnId="{5F2E810A-DB1C-4247-8499-AE9974C17F01}">
      <dgm:prSet/>
      <dgm:spPr/>
      <dgm:t>
        <a:bodyPr/>
        <a:lstStyle/>
        <a:p>
          <a:endParaRPr lang="ru-RU"/>
        </a:p>
      </dgm:t>
    </dgm:pt>
    <dgm:pt modelId="{3C5CBCB6-DC78-4C37-894C-ED4818A6B8DB}" type="sibTrans" cxnId="{5F2E810A-DB1C-4247-8499-AE9974C17F01}">
      <dgm:prSet/>
      <dgm:spPr/>
      <dgm:t>
        <a:bodyPr/>
        <a:lstStyle/>
        <a:p>
          <a:endParaRPr lang="ru-RU"/>
        </a:p>
      </dgm:t>
    </dgm:pt>
    <dgm:pt modelId="{15D0DA38-8DB7-40A6-8903-3CAB540D1E34}">
      <dgm:prSet phldrT="[Текст]"/>
      <dgm:spPr/>
      <dgm:t>
        <a:bodyPr/>
        <a:lstStyle/>
        <a:p>
          <a:r>
            <a:rPr lang="ru-RU" b="1" i="0" dirty="0" smtClean="0">
              <a:solidFill>
                <a:schemeClr val="tx1"/>
              </a:solidFill>
            </a:rPr>
            <a:t>Метод побуждения к сопереживанию </a:t>
          </a:r>
          <a:endParaRPr lang="ru-RU" b="1" i="0" dirty="0">
            <a:solidFill>
              <a:schemeClr val="tx1"/>
            </a:solidFill>
          </a:endParaRPr>
        </a:p>
      </dgm:t>
    </dgm:pt>
    <dgm:pt modelId="{47CA562D-C53F-407C-9066-2D21DCD978CE}" type="parTrans" cxnId="{F476CDDC-6C95-481E-9EC3-BC360BFE2B1E}">
      <dgm:prSet/>
      <dgm:spPr/>
      <dgm:t>
        <a:bodyPr/>
        <a:lstStyle/>
        <a:p>
          <a:endParaRPr lang="ru-RU"/>
        </a:p>
      </dgm:t>
    </dgm:pt>
    <dgm:pt modelId="{1157E3B9-FFEB-4255-8B6A-9317447D578F}" type="sibTrans" cxnId="{F476CDDC-6C95-481E-9EC3-BC360BFE2B1E}">
      <dgm:prSet/>
      <dgm:spPr/>
      <dgm:t>
        <a:bodyPr/>
        <a:lstStyle/>
        <a:p>
          <a:endParaRPr lang="ru-RU"/>
        </a:p>
      </dgm:t>
    </dgm:pt>
    <dgm:pt modelId="{BCB63C3A-8121-43E8-B185-6772A648B1C1}">
      <dgm:prSet custT="1"/>
      <dgm:spPr/>
      <dgm:t>
        <a:bodyPr/>
        <a:lstStyle/>
        <a:p>
          <a:r>
            <a:rPr lang="ru-RU" sz="1400" dirty="0" smtClean="0"/>
            <a:t>Побуждает к творческим и практическим действиям  </a:t>
          </a:r>
          <a:endParaRPr lang="ru-RU" sz="1400" dirty="0"/>
        </a:p>
      </dgm:t>
    </dgm:pt>
    <dgm:pt modelId="{BDBA49E4-DC28-462F-9087-00EA4F03A4ED}" type="parTrans" cxnId="{31A7DAFB-FD58-4C54-82EE-9B11D7A92407}">
      <dgm:prSet/>
      <dgm:spPr/>
      <dgm:t>
        <a:bodyPr/>
        <a:lstStyle/>
        <a:p>
          <a:endParaRPr lang="ru-RU"/>
        </a:p>
      </dgm:t>
    </dgm:pt>
    <dgm:pt modelId="{786F5A3D-7F16-4850-ADDA-F1F3BACD8002}" type="sibTrans" cxnId="{31A7DAFB-FD58-4C54-82EE-9B11D7A92407}">
      <dgm:prSet/>
      <dgm:spPr/>
      <dgm:t>
        <a:bodyPr/>
        <a:lstStyle/>
        <a:p>
          <a:endParaRPr lang="ru-RU"/>
        </a:p>
      </dgm:t>
    </dgm:pt>
    <dgm:pt modelId="{7D4C7D5B-7081-485E-ABA8-67AC2E713529}" type="pres">
      <dgm:prSet presAssocID="{530FD02F-01C0-4C90-8945-A8D1C7ECE53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BCF5869-7846-42A9-8ADE-2389F86985CD}" type="pres">
      <dgm:prSet presAssocID="{4D70096E-F62F-49AC-93D7-856A4D13A319}" presName="linNode" presStyleCnt="0"/>
      <dgm:spPr/>
    </dgm:pt>
    <dgm:pt modelId="{7B1DCD27-85B0-49E6-983D-FA33E707A479}" type="pres">
      <dgm:prSet presAssocID="{4D70096E-F62F-49AC-93D7-856A4D13A319}" presName="parentShp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47EA48-046F-4224-892A-66F700A4AA48}" type="pres">
      <dgm:prSet presAssocID="{4D70096E-F62F-49AC-93D7-856A4D13A319}" presName="childShp" presStyleLbl="bgAccFollowNode1" presStyleIdx="0" presStyleCnt="6" custScaleY="1282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816807-F8EA-4E0F-B478-F3C536DA05A7}" type="pres">
      <dgm:prSet presAssocID="{240158E1-5948-4BFF-AC66-F81209364058}" presName="spacing" presStyleCnt="0"/>
      <dgm:spPr/>
    </dgm:pt>
    <dgm:pt modelId="{AFBAE85E-2C8C-4C21-ABB5-731087F12B61}" type="pres">
      <dgm:prSet presAssocID="{EB9002C7-FFB9-4624-BC84-9327B10C273D}" presName="linNode" presStyleCnt="0"/>
      <dgm:spPr/>
    </dgm:pt>
    <dgm:pt modelId="{150D00CA-84AC-44C6-93D0-5D582AB59134}" type="pres">
      <dgm:prSet presAssocID="{EB9002C7-FFB9-4624-BC84-9327B10C273D}" presName="parentShp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9F9A6B-06C7-4207-867B-905DBF5D5F85}" type="pres">
      <dgm:prSet presAssocID="{EB9002C7-FFB9-4624-BC84-9327B10C273D}" presName="childShp" presStyleLbl="b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4B7286-E8A4-4686-8DFB-7A32165AD3A5}" type="pres">
      <dgm:prSet presAssocID="{3FEA2BC3-B0E3-46EE-A051-A7AA16EA5C7C}" presName="spacing" presStyleCnt="0"/>
      <dgm:spPr/>
    </dgm:pt>
    <dgm:pt modelId="{BA79F3F5-7ED6-417A-9ADC-7B36F9B395B1}" type="pres">
      <dgm:prSet presAssocID="{0B9FCF3F-14DD-48BA-BD66-28853AD5E64D}" presName="linNode" presStyleCnt="0"/>
      <dgm:spPr/>
    </dgm:pt>
    <dgm:pt modelId="{265B602C-A3B6-4DCA-B796-A67C10751A20}" type="pres">
      <dgm:prSet presAssocID="{0B9FCF3F-14DD-48BA-BD66-28853AD5E64D}" presName="parentShp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D9F5FC-65C1-4EAB-932A-18399A22ED67}" type="pres">
      <dgm:prSet presAssocID="{0B9FCF3F-14DD-48BA-BD66-28853AD5E64D}" presName="childShp" presStyleLbl="b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32FEEE-777F-41FC-B67D-C6C7A1096439}" type="pres">
      <dgm:prSet presAssocID="{9260D863-C006-41CD-8E53-DC4776893FDB}" presName="spacing" presStyleCnt="0"/>
      <dgm:spPr/>
    </dgm:pt>
    <dgm:pt modelId="{1A0971D6-AFDB-40FC-8905-5C20D17F76CE}" type="pres">
      <dgm:prSet presAssocID="{5B55E869-F122-4CFB-B84F-1565CBDEC108}" presName="linNode" presStyleCnt="0"/>
      <dgm:spPr/>
    </dgm:pt>
    <dgm:pt modelId="{A29D13B3-401F-4A80-8D54-25F0776CB43C}" type="pres">
      <dgm:prSet presAssocID="{5B55E869-F122-4CFB-B84F-1565CBDEC108}" presName="parentShp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243785-23D6-43A2-B782-551B3412F97E}" type="pres">
      <dgm:prSet presAssocID="{5B55E869-F122-4CFB-B84F-1565CBDEC108}" presName="childShp" presStyleLbl="b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8C6F88-20BE-42E2-A91B-24F3039F0A8E}" type="pres">
      <dgm:prSet presAssocID="{254F1E27-26F3-497E-9C8A-07E752821EA2}" presName="spacing" presStyleCnt="0"/>
      <dgm:spPr/>
    </dgm:pt>
    <dgm:pt modelId="{FF082FEC-5228-4A38-9C8E-34FD5FCF0F59}" type="pres">
      <dgm:prSet presAssocID="{ADC764FA-FC48-4AD0-8A40-9F3349B6F44B}" presName="linNode" presStyleCnt="0"/>
      <dgm:spPr/>
    </dgm:pt>
    <dgm:pt modelId="{CAC92190-2638-4300-8571-7D6E6109BB5E}" type="pres">
      <dgm:prSet presAssocID="{ADC764FA-FC48-4AD0-8A40-9F3349B6F44B}" presName="parentShp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4206BE-F982-488C-8FF9-526F789BFE23}" type="pres">
      <dgm:prSet presAssocID="{ADC764FA-FC48-4AD0-8A40-9F3349B6F44B}" presName="childShp" presStyleLbl="b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F85A4E-C2E2-4E2F-8E17-1DF8C0748697}" type="pres">
      <dgm:prSet presAssocID="{8C18CA79-AA6F-49E5-8D3D-51CBE7022636}" presName="spacing" presStyleCnt="0"/>
      <dgm:spPr/>
    </dgm:pt>
    <dgm:pt modelId="{BCF7B1E1-3E0C-47B3-8E33-3A509DD3D1DD}" type="pres">
      <dgm:prSet presAssocID="{15D0DA38-8DB7-40A6-8903-3CAB540D1E34}" presName="linNode" presStyleCnt="0"/>
      <dgm:spPr/>
    </dgm:pt>
    <dgm:pt modelId="{E2627AB2-1381-433D-BB37-6667BC5241CB}" type="pres">
      <dgm:prSet presAssocID="{15D0DA38-8DB7-40A6-8903-3CAB540D1E34}" presName="parentShp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C6E32B-FB29-4451-AD3A-2E573F6EA822}" type="pres">
      <dgm:prSet presAssocID="{15D0DA38-8DB7-40A6-8903-3CAB540D1E34}" presName="childShp" presStyleLbl="b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7BA3AA5-0C58-497A-88BB-80751E0E5B7C}" type="presOf" srcId="{28CF7A50-51A1-4765-9340-063D07F6BFF8}" destId="{0E9F9A6B-06C7-4207-867B-905DBF5D5F85}" srcOrd="0" destOrd="0" presId="urn:microsoft.com/office/officeart/2005/8/layout/vList6"/>
    <dgm:cxn modelId="{5F2E810A-DB1C-4247-8499-AE9974C17F01}" srcId="{5B55E869-F122-4CFB-B84F-1565CBDEC108}" destId="{4EDFD913-2637-44D7-9D38-EDC86DCFE5B4}" srcOrd="0" destOrd="0" parTransId="{C7B75384-7365-416F-9521-FF3EF54ED5E3}" sibTransId="{3C5CBCB6-DC78-4C37-894C-ED4818A6B8DB}"/>
    <dgm:cxn modelId="{FBB3D3F7-F6C5-489B-A9D6-83A458E50B3C}" type="presOf" srcId="{4EDFD913-2637-44D7-9D38-EDC86DCFE5B4}" destId="{A8243785-23D6-43A2-B782-551B3412F97E}" srcOrd="0" destOrd="0" presId="urn:microsoft.com/office/officeart/2005/8/layout/vList6"/>
    <dgm:cxn modelId="{44AD0AD2-C0D0-4F48-B839-B6528EEACDA5}" type="presOf" srcId="{4EC70742-6B0E-44EE-9775-C0A3CCED3D39}" destId="{D047EA48-046F-4224-892A-66F700A4AA48}" srcOrd="0" destOrd="0" presId="urn:microsoft.com/office/officeart/2005/8/layout/vList6"/>
    <dgm:cxn modelId="{5E30E553-55D0-4C87-A90C-601F6886E6A7}" srcId="{530FD02F-01C0-4C90-8945-A8D1C7ECE532}" destId="{ADC764FA-FC48-4AD0-8A40-9F3349B6F44B}" srcOrd="4" destOrd="0" parTransId="{629F1D2F-D7CA-4FAC-8DF1-04DF18FD0EDD}" sibTransId="{8C18CA79-AA6F-49E5-8D3D-51CBE7022636}"/>
    <dgm:cxn modelId="{9536391A-0FDB-4D0C-8EC0-71A08542F996}" type="presOf" srcId="{65E11530-A45B-46CD-A240-14A6208A771C}" destId="{99D9F5FC-65C1-4EAB-932A-18399A22ED67}" srcOrd="0" destOrd="0" presId="urn:microsoft.com/office/officeart/2005/8/layout/vList6"/>
    <dgm:cxn modelId="{94F6AE2E-B58B-4AA1-8800-02B2DCB3C1DF}" srcId="{530FD02F-01C0-4C90-8945-A8D1C7ECE532}" destId="{5B55E869-F122-4CFB-B84F-1565CBDEC108}" srcOrd="3" destOrd="0" parTransId="{F847A8BA-BD33-414C-A37E-DFF9C3E794EA}" sibTransId="{254F1E27-26F3-497E-9C8A-07E752821EA2}"/>
    <dgm:cxn modelId="{AA8F2859-3F6F-4F80-A314-019E3FEF6804}" type="presOf" srcId="{5FEE7255-5245-402B-8E8A-E335368D4326}" destId="{4CC6E32B-FB29-4451-AD3A-2E573F6EA822}" srcOrd="0" destOrd="0" presId="urn:microsoft.com/office/officeart/2005/8/layout/vList6"/>
    <dgm:cxn modelId="{31A7DAFB-FD58-4C54-82EE-9B11D7A92407}" srcId="{ADC764FA-FC48-4AD0-8A40-9F3349B6F44B}" destId="{BCB63C3A-8121-43E8-B185-6772A648B1C1}" srcOrd="0" destOrd="0" parTransId="{BDBA49E4-DC28-462F-9087-00EA4F03A4ED}" sibTransId="{786F5A3D-7F16-4850-ADDA-F1F3BACD8002}"/>
    <dgm:cxn modelId="{44988436-9B25-4643-ADFB-3F2F1C57387A}" type="presOf" srcId="{0B9FCF3F-14DD-48BA-BD66-28853AD5E64D}" destId="{265B602C-A3B6-4DCA-B796-A67C10751A20}" srcOrd="0" destOrd="0" presId="urn:microsoft.com/office/officeart/2005/8/layout/vList6"/>
    <dgm:cxn modelId="{15CCD61C-5605-4A7B-9E20-820E8BA9C93C}" type="presOf" srcId="{530FD02F-01C0-4C90-8945-A8D1C7ECE532}" destId="{7D4C7D5B-7081-485E-ABA8-67AC2E713529}" srcOrd="0" destOrd="0" presId="urn:microsoft.com/office/officeart/2005/8/layout/vList6"/>
    <dgm:cxn modelId="{06F70D75-85A5-444F-B282-CCF30B907478}" type="presOf" srcId="{15D0DA38-8DB7-40A6-8903-3CAB540D1E34}" destId="{E2627AB2-1381-433D-BB37-6667BC5241CB}" srcOrd="0" destOrd="0" presId="urn:microsoft.com/office/officeart/2005/8/layout/vList6"/>
    <dgm:cxn modelId="{DDCF9FF6-FDF4-4D62-AE3D-D5BD004948C9}" srcId="{530FD02F-01C0-4C90-8945-A8D1C7ECE532}" destId="{0B9FCF3F-14DD-48BA-BD66-28853AD5E64D}" srcOrd="2" destOrd="0" parTransId="{CBE6479E-AF23-45D5-8A64-D335D98B286A}" sibTransId="{9260D863-C006-41CD-8E53-DC4776893FDB}"/>
    <dgm:cxn modelId="{B9A90601-F1F6-4D16-BF22-9FB13D2107E0}" type="presOf" srcId="{5B55E869-F122-4CFB-B84F-1565CBDEC108}" destId="{A29D13B3-401F-4A80-8D54-25F0776CB43C}" srcOrd="0" destOrd="0" presId="urn:microsoft.com/office/officeart/2005/8/layout/vList6"/>
    <dgm:cxn modelId="{EF1324A3-6947-451E-9F50-9451A5DE2085}" srcId="{EB9002C7-FFB9-4624-BC84-9327B10C273D}" destId="{0C74747F-DFBD-4938-BF8D-4E52AE7AF604}" srcOrd="2" destOrd="0" parTransId="{7C3CD3E3-B3C9-4E2C-B635-20D8544D01C9}" sibTransId="{CBDD36E4-6A7F-4536-9CF9-BA076C7CB4E6}"/>
    <dgm:cxn modelId="{9FA3C33F-9D5A-4EE7-9362-26283E861D12}" srcId="{4D70096E-F62F-49AC-93D7-856A4D13A319}" destId="{4EC70742-6B0E-44EE-9775-C0A3CCED3D39}" srcOrd="0" destOrd="0" parTransId="{AEFFDDDE-9B57-41CD-A316-659C5F36E625}" sibTransId="{7A95CD46-69E3-4F7F-ADE2-67BE7F6E00EB}"/>
    <dgm:cxn modelId="{9EB4CF8C-F0E0-42B6-A3E2-4254B4BC67F1}" type="presOf" srcId="{4D70096E-F62F-49AC-93D7-856A4D13A319}" destId="{7B1DCD27-85B0-49E6-983D-FA33E707A479}" srcOrd="0" destOrd="0" presId="urn:microsoft.com/office/officeart/2005/8/layout/vList6"/>
    <dgm:cxn modelId="{D94155CC-B543-4769-9991-61A721602532}" srcId="{EB9002C7-FFB9-4624-BC84-9327B10C273D}" destId="{EB41029E-8751-4376-ADFB-9C4FA1F71FC1}" srcOrd="1" destOrd="0" parTransId="{B1D5819C-8A54-4D37-B8BA-FF10D688C135}" sibTransId="{1C76845D-5245-406D-91F1-D2D7A3155447}"/>
    <dgm:cxn modelId="{DE424F2E-8940-44B7-AE52-CE8ACAD71ED5}" srcId="{EB9002C7-FFB9-4624-BC84-9327B10C273D}" destId="{28CF7A50-51A1-4765-9340-063D07F6BFF8}" srcOrd="0" destOrd="0" parTransId="{1FDE30BA-B1F4-4154-8293-BA61C55CACC8}" sibTransId="{BF4B1EEF-C8EE-4F6D-A2EC-A538D4497EA3}"/>
    <dgm:cxn modelId="{CF225E21-9170-4F0E-BDBA-36B2299A3A4B}" type="presOf" srcId="{BCB63C3A-8121-43E8-B185-6772A648B1C1}" destId="{B24206BE-F982-488C-8FF9-526F789BFE23}" srcOrd="0" destOrd="0" presId="urn:microsoft.com/office/officeart/2005/8/layout/vList6"/>
    <dgm:cxn modelId="{2FC53C72-D2C9-4DA0-80A2-7E1BC5FC7ED1}" srcId="{530FD02F-01C0-4C90-8945-A8D1C7ECE532}" destId="{EB9002C7-FFB9-4624-BC84-9327B10C273D}" srcOrd="1" destOrd="0" parTransId="{E7B184AB-2822-4845-BAFD-2D7576723B73}" sibTransId="{3FEA2BC3-B0E3-46EE-A051-A7AA16EA5C7C}"/>
    <dgm:cxn modelId="{DABFCD78-5F50-4669-9911-3A5065CDB95B}" type="presOf" srcId="{ADC764FA-FC48-4AD0-8A40-9F3349B6F44B}" destId="{CAC92190-2638-4300-8571-7D6E6109BB5E}" srcOrd="0" destOrd="0" presId="urn:microsoft.com/office/officeart/2005/8/layout/vList6"/>
    <dgm:cxn modelId="{CBDDFD4C-A5EA-4A3C-BC50-D5B6271C2603}" type="presOf" srcId="{0C74747F-DFBD-4938-BF8D-4E52AE7AF604}" destId="{0E9F9A6B-06C7-4207-867B-905DBF5D5F85}" srcOrd="0" destOrd="2" presId="urn:microsoft.com/office/officeart/2005/8/layout/vList6"/>
    <dgm:cxn modelId="{A9DE35CE-B359-4463-9E5F-43A15178D9F6}" srcId="{0B9FCF3F-14DD-48BA-BD66-28853AD5E64D}" destId="{65E11530-A45B-46CD-A240-14A6208A771C}" srcOrd="0" destOrd="0" parTransId="{25FF24FE-8A30-4B12-9767-01FE4678743D}" sibTransId="{B87816D3-BFCD-4893-BED0-A700835E024C}"/>
    <dgm:cxn modelId="{C27BC068-3D6C-4036-B324-321D3FED7D3F}" srcId="{530FD02F-01C0-4C90-8945-A8D1C7ECE532}" destId="{4D70096E-F62F-49AC-93D7-856A4D13A319}" srcOrd="0" destOrd="0" parTransId="{451070D7-576A-4830-B93A-CEB6AD6FEB0F}" sibTransId="{240158E1-5948-4BFF-AC66-F81209364058}"/>
    <dgm:cxn modelId="{665D76E7-2ABF-4F73-974F-D436885CDF1A}" type="presOf" srcId="{EB41029E-8751-4376-ADFB-9C4FA1F71FC1}" destId="{0E9F9A6B-06C7-4207-867B-905DBF5D5F85}" srcOrd="0" destOrd="1" presId="urn:microsoft.com/office/officeart/2005/8/layout/vList6"/>
    <dgm:cxn modelId="{F476CDDC-6C95-481E-9EC3-BC360BFE2B1E}" srcId="{530FD02F-01C0-4C90-8945-A8D1C7ECE532}" destId="{15D0DA38-8DB7-40A6-8903-3CAB540D1E34}" srcOrd="5" destOrd="0" parTransId="{47CA562D-C53F-407C-9066-2D21DCD978CE}" sibTransId="{1157E3B9-FFEB-4255-8B6A-9317447D578F}"/>
    <dgm:cxn modelId="{239BD6A6-50BE-4757-9230-724F6E4603F4}" srcId="{15D0DA38-8DB7-40A6-8903-3CAB540D1E34}" destId="{5FEE7255-5245-402B-8E8A-E335368D4326}" srcOrd="0" destOrd="0" parTransId="{EECFB1B6-9829-44D1-BEAF-904C0869C76F}" sibTransId="{4ADF28B3-D00D-4875-9B24-896CADA31439}"/>
    <dgm:cxn modelId="{4A18BD4D-9A62-4EDA-B52E-B28E31F2F1EC}" type="presOf" srcId="{EB9002C7-FFB9-4624-BC84-9327B10C273D}" destId="{150D00CA-84AC-44C6-93D0-5D582AB59134}" srcOrd="0" destOrd="0" presId="urn:microsoft.com/office/officeart/2005/8/layout/vList6"/>
    <dgm:cxn modelId="{FB05A8D1-6F83-43D3-A693-42B3D2497221}" type="presParOf" srcId="{7D4C7D5B-7081-485E-ABA8-67AC2E713529}" destId="{9BCF5869-7846-42A9-8ADE-2389F86985CD}" srcOrd="0" destOrd="0" presId="urn:microsoft.com/office/officeart/2005/8/layout/vList6"/>
    <dgm:cxn modelId="{B1CB9545-5966-45E7-8120-7464BE6E35B1}" type="presParOf" srcId="{9BCF5869-7846-42A9-8ADE-2389F86985CD}" destId="{7B1DCD27-85B0-49E6-983D-FA33E707A479}" srcOrd="0" destOrd="0" presId="urn:microsoft.com/office/officeart/2005/8/layout/vList6"/>
    <dgm:cxn modelId="{0D228380-B175-442E-895E-149C8812A3DB}" type="presParOf" srcId="{9BCF5869-7846-42A9-8ADE-2389F86985CD}" destId="{D047EA48-046F-4224-892A-66F700A4AA48}" srcOrd="1" destOrd="0" presId="urn:microsoft.com/office/officeart/2005/8/layout/vList6"/>
    <dgm:cxn modelId="{99B28E29-5CC0-4DED-AE90-67B4C9D39DD5}" type="presParOf" srcId="{7D4C7D5B-7081-485E-ABA8-67AC2E713529}" destId="{8E816807-F8EA-4E0F-B478-F3C536DA05A7}" srcOrd="1" destOrd="0" presId="urn:microsoft.com/office/officeart/2005/8/layout/vList6"/>
    <dgm:cxn modelId="{8B5948B7-4FDE-43B2-B827-92A3AC5BA02A}" type="presParOf" srcId="{7D4C7D5B-7081-485E-ABA8-67AC2E713529}" destId="{AFBAE85E-2C8C-4C21-ABB5-731087F12B61}" srcOrd="2" destOrd="0" presId="urn:microsoft.com/office/officeart/2005/8/layout/vList6"/>
    <dgm:cxn modelId="{4B9566DC-42A3-4B4C-A8DC-81040E6DDAF8}" type="presParOf" srcId="{AFBAE85E-2C8C-4C21-ABB5-731087F12B61}" destId="{150D00CA-84AC-44C6-93D0-5D582AB59134}" srcOrd="0" destOrd="0" presId="urn:microsoft.com/office/officeart/2005/8/layout/vList6"/>
    <dgm:cxn modelId="{5798A42F-7D5B-4095-9A3A-3F480E95A593}" type="presParOf" srcId="{AFBAE85E-2C8C-4C21-ABB5-731087F12B61}" destId="{0E9F9A6B-06C7-4207-867B-905DBF5D5F85}" srcOrd="1" destOrd="0" presId="urn:microsoft.com/office/officeart/2005/8/layout/vList6"/>
    <dgm:cxn modelId="{2FC72EBF-1F9F-4175-81A6-EE6A5038733A}" type="presParOf" srcId="{7D4C7D5B-7081-485E-ABA8-67AC2E713529}" destId="{B04B7286-E8A4-4686-8DFB-7A32165AD3A5}" srcOrd="3" destOrd="0" presId="urn:microsoft.com/office/officeart/2005/8/layout/vList6"/>
    <dgm:cxn modelId="{0FB803BC-D343-449E-8E4C-7417CEE54DC0}" type="presParOf" srcId="{7D4C7D5B-7081-485E-ABA8-67AC2E713529}" destId="{BA79F3F5-7ED6-417A-9ADC-7B36F9B395B1}" srcOrd="4" destOrd="0" presId="urn:microsoft.com/office/officeart/2005/8/layout/vList6"/>
    <dgm:cxn modelId="{00253D78-D5F9-45DE-A0F1-10EB8E6E82E9}" type="presParOf" srcId="{BA79F3F5-7ED6-417A-9ADC-7B36F9B395B1}" destId="{265B602C-A3B6-4DCA-B796-A67C10751A20}" srcOrd="0" destOrd="0" presId="urn:microsoft.com/office/officeart/2005/8/layout/vList6"/>
    <dgm:cxn modelId="{4518D487-327D-4391-BAD5-847CE380DD67}" type="presParOf" srcId="{BA79F3F5-7ED6-417A-9ADC-7B36F9B395B1}" destId="{99D9F5FC-65C1-4EAB-932A-18399A22ED67}" srcOrd="1" destOrd="0" presId="urn:microsoft.com/office/officeart/2005/8/layout/vList6"/>
    <dgm:cxn modelId="{2FFB1133-FC7E-4B21-A4D4-BFC932A636AE}" type="presParOf" srcId="{7D4C7D5B-7081-485E-ABA8-67AC2E713529}" destId="{9C32FEEE-777F-41FC-B67D-C6C7A1096439}" srcOrd="5" destOrd="0" presId="urn:microsoft.com/office/officeart/2005/8/layout/vList6"/>
    <dgm:cxn modelId="{73561629-DC88-4F66-8495-819CDDD5E3EA}" type="presParOf" srcId="{7D4C7D5B-7081-485E-ABA8-67AC2E713529}" destId="{1A0971D6-AFDB-40FC-8905-5C20D17F76CE}" srcOrd="6" destOrd="0" presId="urn:microsoft.com/office/officeart/2005/8/layout/vList6"/>
    <dgm:cxn modelId="{2F3E1644-ED3E-42D1-ADB7-355E6F6A012C}" type="presParOf" srcId="{1A0971D6-AFDB-40FC-8905-5C20D17F76CE}" destId="{A29D13B3-401F-4A80-8D54-25F0776CB43C}" srcOrd="0" destOrd="0" presId="urn:microsoft.com/office/officeart/2005/8/layout/vList6"/>
    <dgm:cxn modelId="{43FD115C-C604-480D-B779-36B1E9D48692}" type="presParOf" srcId="{1A0971D6-AFDB-40FC-8905-5C20D17F76CE}" destId="{A8243785-23D6-43A2-B782-551B3412F97E}" srcOrd="1" destOrd="0" presId="urn:microsoft.com/office/officeart/2005/8/layout/vList6"/>
    <dgm:cxn modelId="{71684E72-A0B2-4FB7-8A93-A60E17B5E1B5}" type="presParOf" srcId="{7D4C7D5B-7081-485E-ABA8-67AC2E713529}" destId="{F48C6F88-20BE-42E2-A91B-24F3039F0A8E}" srcOrd="7" destOrd="0" presId="urn:microsoft.com/office/officeart/2005/8/layout/vList6"/>
    <dgm:cxn modelId="{4F8AA012-F7F3-4F96-8AAB-648012140106}" type="presParOf" srcId="{7D4C7D5B-7081-485E-ABA8-67AC2E713529}" destId="{FF082FEC-5228-4A38-9C8E-34FD5FCF0F59}" srcOrd="8" destOrd="0" presId="urn:microsoft.com/office/officeart/2005/8/layout/vList6"/>
    <dgm:cxn modelId="{5074C0DA-DF3F-4E6C-8B71-BA0ADA15B323}" type="presParOf" srcId="{FF082FEC-5228-4A38-9C8E-34FD5FCF0F59}" destId="{CAC92190-2638-4300-8571-7D6E6109BB5E}" srcOrd="0" destOrd="0" presId="urn:microsoft.com/office/officeart/2005/8/layout/vList6"/>
    <dgm:cxn modelId="{E9F7F8CE-5E7A-41ED-A267-B964B4EB0A72}" type="presParOf" srcId="{FF082FEC-5228-4A38-9C8E-34FD5FCF0F59}" destId="{B24206BE-F982-488C-8FF9-526F789BFE23}" srcOrd="1" destOrd="0" presId="urn:microsoft.com/office/officeart/2005/8/layout/vList6"/>
    <dgm:cxn modelId="{13B7A8FA-AEDF-41B9-937D-538CC0BB3A48}" type="presParOf" srcId="{7D4C7D5B-7081-485E-ABA8-67AC2E713529}" destId="{EEF85A4E-C2E2-4E2F-8E17-1DF8C0748697}" srcOrd="9" destOrd="0" presId="urn:microsoft.com/office/officeart/2005/8/layout/vList6"/>
    <dgm:cxn modelId="{51E2F3BF-D321-4BD5-BB53-1460FB54BA32}" type="presParOf" srcId="{7D4C7D5B-7081-485E-ABA8-67AC2E713529}" destId="{BCF7B1E1-3E0C-47B3-8E33-3A509DD3D1DD}" srcOrd="10" destOrd="0" presId="urn:microsoft.com/office/officeart/2005/8/layout/vList6"/>
    <dgm:cxn modelId="{40B9EFFB-47DE-40F0-8627-148C2A1A1CC5}" type="presParOf" srcId="{BCF7B1E1-3E0C-47B3-8E33-3A509DD3D1DD}" destId="{E2627AB2-1381-433D-BB37-6667BC5241CB}" srcOrd="0" destOrd="0" presId="urn:microsoft.com/office/officeart/2005/8/layout/vList6"/>
    <dgm:cxn modelId="{FB745AF8-0459-4C75-90FA-6429E438E010}" type="presParOf" srcId="{BCF7B1E1-3E0C-47B3-8E33-3A509DD3D1DD}" destId="{4CC6E32B-FB29-4451-AD3A-2E573F6EA822}" srcOrd="1" destOrd="0" presId="urn:microsoft.com/office/officeart/2005/8/layout/vList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06153C-B706-44E4-BED6-3EC54DDE1F18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B3FFA8-F344-4C95-A398-50C1200A8A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857364"/>
            <a:ext cx="7772400" cy="2857519"/>
          </a:xfrm>
        </p:spPr>
        <p:txBody>
          <a:bodyPr>
            <a:noAutofit/>
          </a:bodyPr>
          <a:lstStyle/>
          <a:p>
            <a:r>
              <a:rPr lang="ru-RU" sz="4300" b="1" dirty="0" smtClean="0">
                <a:ln w="19050">
                  <a:solidFill>
                    <a:schemeClr val="tx1"/>
                  </a:solidFill>
                </a:ln>
                <a:solidFill>
                  <a:srgbClr val="006600"/>
                </a:solidFill>
                <a:latin typeface="Monplesir script" pitchFamily="2" charset="0"/>
              </a:rPr>
              <a:t>Средства и методы </a:t>
            </a:r>
            <a:br>
              <a:rPr lang="ru-RU" sz="4300" b="1" dirty="0" smtClean="0">
                <a:ln w="19050">
                  <a:solidFill>
                    <a:schemeClr val="tx1"/>
                  </a:solidFill>
                </a:ln>
                <a:solidFill>
                  <a:srgbClr val="006600"/>
                </a:solidFill>
                <a:latin typeface="Monplesir script" pitchFamily="2" charset="0"/>
              </a:rPr>
            </a:br>
            <a:r>
              <a:rPr lang="ru-RU" sz="4300" b="1" dirty="0" smtClean="0">
                <a:ln w="19050">
                  <a:solidFill>
                    <a:schemeClr val="tx1"/>
                  </a:solidFill>
                </a:ln>
                <a:solidFill>
                  <a:srgbClr val="006600"/>
                </a:solidFill>
                <a:latin typeface="Monplesir script" pitchFamily="2" charset="0"/>
              </a:rPr>
              <a:t>художественно-эстетического </a:t>
            </a:r>
            <a:br>
              <a:rPr lang="ru-RU" sz="4300" b="1" dirty="0" smtClean="0">
                <a:ln w="19050">
                  <a:solidFill>
                    <a:schemeClr val="tx1"/>
                  </a:solidFill>
                </a:ln>
                <a:solidFill>
                  <a:srgbClr val="006600"/>
                </a:solidFill>
                <a:latin typeface="Monplesir script" pitchFamily="2" charset="0"/>
              </a:rPr>
            </a:br>
            <a:r>
              <a:rPr lang="ru-RU" sz="4300" b="1" dirty="0" smtClean="0">
                <a:ln w="19050">
                  <a:solidFill>
                    <a:schemeClr val="tx1"/>
                  </a:solidFill>
                </a:ln>
                <a:solidFill>
                  <a:srgbClr val="006600"/>
                </a:solidFill>
                <a:latin typeface="Monplesir script" pitchFamily="2" charset="0"/>
              </a:rPr>
              <a:t>воспитания</a:t>
            </a:r>
            <a:endParaRPr lang="ru-RU" sz="4300" dirty="0">
              <a:solidFill>
                <a:srgbClr val="037336"/>
              </a:solidFill>
              <a:latin typeface="Monplesir script" pitchFamily="2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928926" y="5072074"/>
            <a:ext cx="5972172" cy="1395410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Безимени-2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074" t="9259" r="20370" b="25927"/>
          <a:stretch>
            <a:fillRect/>
          </a:stretch>
        </p:blipFill>
        <p:spPr>
          <a:xfrm rot="1790711">
            <a:off x="6523771" y="3587348"/>
            <a:ext cx="1040930" cy="1518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0066">
            <a:alpha val="6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Georgia" pitchFamily="18" charset="0"/>
              </a:rPr>
              <a:t>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Праздники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5000660"/>
          </a:xfrm>
        </p:spPr>
        <p:txBody>
          <a:bodyPr>
            <a:normAutofit/>
          </a:bodyPr>
          <a:lstStyle/>
          <a:p>
            <a:pPr marL="0" indent="450850" algn="just">
              <a:buFontTx/>
              <a:buChar char="-"/>
            </a:pPr>
            <a:r>
              <a:rPr lang="ru-RU" b="1" i="1" dirty="0" smtClean="0"/>
              <a:t>Народные праздники («Святки», «Масленица», «Капустник» и др.);</a:t>
            </a:r>
          </a:p>
          <a:p>
            <a:pPr marL="0" indent="450850" algn="just">
              <a:buFontTx/>
              <a:buChar char="-"/>
            </a:pPr>
            <a:endParaRPr lang="ru-RU" b="1" i="1" dirty="0" smtClean="0"/>
          </a:p>
          <a:p>
            <a:pPr marL="0" indent="450850" algn="just">
              <a:buFontTx/>
              <a:buChar char="-"/>
            </a:pPr>
            <a:r>
              <a:rPr lang="ru-RU" b="1" i="1" dirty="0" smtClean="0"/>
              <a:t>Календарные праздники (Новый год,         8 Марта, 23 февраля и т.д.);</a:t>
            </a:r>
          </a:p>
          <a:p>
            <a:pPr marL="0" indent="450850" algn="just">
              <a:buFontTx/>
              <a:buChar char="-"/>
            </a:pPr>
            <a:endParaRPr lang="ru-RU" b="1" i="1" dirty="0" smtClean="0"/>
          </a:p>
          <a:p>
            <a:pPr marL="0" indent="450850" algn="just">
              <a:buFontTx/>
              <a:buChar char="-"/>
            </a:pPr>
            <a:r>
              <a:rPr lang="ru-RU" b="1" i="1" dirty="0" smtClean="0"/>
              <a:t>Музыкально-литературные гостиные.</a:t>
            </a:r>
          </a:p>
          <a:p>
            <a:pPr>
              <a:buFontTx/>
              <a:buChar char="-"/>
            </a:pP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Методы</a:t>
            </a:r>
            <a:b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художественно-эстетического воспитания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28596" y="1285860"/>
          <a:ext cx="8229600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Средства </a:t>
            </a:r>
            <a:b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художественно-эстетического воспитания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71448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>
            <a:alpha val="74902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Эстетическое общение 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- </a:t>
            </a:r>
            <a:r>
              <a:rPr lang="ru-RU" b="1" i="1" dirty="0" smtClean="0"/>
              <a:t>Организованное обучение;</a:t>
            </a:r>
          </a:p>
          <a:p>
            <a:pPr marL="0" indent="0">
              <a:buFontTx/>
              <a:buChar char="-"/>
            </a:pPr>
            <a:r>
              <a:rPr lang="ru-RU" b="1" i="1" dirty="0" smtClean="0"/>
              <a:t> Чтение, обсуждение произведений художественной литературы; </a:t>
            </a:r>
          </a:p>
          <a:p>
            <a:pPr marL="0" indent="0">
              <a:buFontTx/>
              <a:buChar char="-"/>
            </a:pPr>
            <a:r>
              <a:rPr lang="ru-RU" b="1" i="1" dirty="0" smtClean="0"/>
              <a:t>Ситуативные разговоры;</a:t>
            </a:r>
          </a:p>
          <a:p>
            <a:pPr marL="0" indent="0">
              <a:buFontTx/>
              <a:buChar char="-"/>
            </a:pPr>
            <a:r>
              <a:rPr lang="ru-RU" b="1" i="1" dirty="0" smtClean="0"/>
              <a:t>Игры-упражнения на решение проблемных ситуаций.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00">
            <a:alpha val="6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Природа 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86412"/>
          </a:xfrm>
        </p:spPr>
        <p:txBody>
          <a:bodyPr>
            <a:normAutofit fontScale="92500" lnSpcReduction="10000"/>
          </a:bodyPr>
          <a:lstStyle/>
          <a:p>
            <a:pPr marL="0" indent="450850" algn="just">
              <a:buFontTx/>
              <a:buChar char="-"/>
            </a:pPr>
            <a:r>
              <a:rPr lang="ru-RU" b="1" i="1" dirty="0" smtClean="0"/>
              <a:t>Наблюдения за объектами живой и неживой природы;</a:t>
            </a:r>
          </a:p>
          <a:p>
            <a:pPr marL="0" indent="450850" algn="just">
              <a:buFontTx/>
              <a:buChar char="-"/>
            </a:pPr>
            <a:r>
              <a:rPr lang="ru-RU" b="1" i="1" dirty="0" smtClean="0"/>
              <a:t> Экскурсии в природу;</a:t>
            </a:r>
          </a:p>
          <a:p>
            <a:pPr marL="0" indent="450850" algn="just">
              <a:buFontTx/>
              <a:buChar char="-"/>
            </a:pPr>
            <a:r>
              <a:rPr lang="ru-RU" b="1" i="1" dirty="0" smtClean="0"/>
              <a:t> Проектная деятельность - «Секреты неживой природы»;</a:t>
            </a:r>
          </a:p>
          <a:p>
            <a:pPr marL="0" indent="450850" algn="just">
              <a:buFontTx/>
              <a:buChar char="-"/>
            </a:pPr>
            <a:r>
              <a:rPr lang="ru-RU" b="1" i="1" dirty="0" smtClean="0"/>
              <a:t> Рассматривание картин и альбомов природного цикла;</a:t>
            </a:r>
          </a:p>
          <a:p>
            <a:pPr marL="0" indent="450850" algn="just">
              <a:buFontTx/>
              <a:buChar char="-"/>
            </a:pPr>
            <a:r>
              <a:rPr lang="ru-RU" b="1" i="1" dirty="0" smtClean="0"/>
              <a:t> Чтение художественной литературы о красоте природы;</a:t>
            </a:r>
          </a:p>
          <a:p>
            <a:pPr marL="0" indent="450850" algn="just">
              <a:buFontTx/>
              <a:buChar char="-"/>
            </a:pPr>
            <a:r>
              <a:rPr lang="ru-RU" b="1" i="1" dirty="0" smtClean="0"/>
              <a:t> Использование природного материала в интерьере группы.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0066">
            <a:alpha val="6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Georgia" pitchFamily="18" charset="0"/>
              </a:rPr>
              <a:t>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Искусство 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5000660"/>
          </a:xfrm>
        </p:spPr>
        <p:txBody>
          <a:bodyPr>
            <a:normAutofit fontScale="92500" lnSpcReduction="10000"/>
          </a:bodyPr>
          <a:lstStyle/>
          <a:p>
            <a:pPr marL="0" indent="450850" algn="just">
              <a:buNone/>
            </a:pPr>
            <a:r>
              <a:rPr lang="ru-RU" dirty="0" smtClean="0"/>
              <a:t>- </a:t>
            </a:r>
            <a:r>
              <a:rPr lang="ru-RU" b="1" i="1" dirty="0" smtClean="0"/>
              <a:t>НОД художественно-эстетического цикла (лепка, аппликация, рисование, музыка);</a:t>
            </a:r>
          </a:p>
          <a:p>
            <a:pPr marL="0" indent="450850" algn="just">
              <a:buFontTx/>
              <a:buChar char="-"/>
            </a:pPr>
            <a:r>
              <a:rPr lang="ru-RU" b="1" i="1" dirty="0" smtClean="0"/>
              <a:t>Театральная деятельность;</a:t>
            </a:r>
          </a:p>
          <a:p>
            <a:pPr marL="0" indent="450850" algn="just">
              <a:buFontTx/>
              <a:buChar char="-"/>
            </a:pPr>
            <a:r>
              <a:rPr lang="ru-RU" b="1" i="1" dirty="0" smtClean="0"/>
              <a:t> Посещение краеведческого музея;</a:t>
            </a:r>
          </a:p>
          <a:p>
            <a:pPr marL="0" indent="450850" algn="just">
              <a:buFontTx/>
              <a:buChar char="-"/>
            </a:pPr>
            <a:r>
              <a:rPr lang="ru-RU" b="1" i="1" dirty="0" smtClean="0"/>
              <a:t>Знакомство детей с разными жанрами искусства (рассматривание репродукций);</a:t>
            </a:r>
          </a:p>
          <a:p>
            <a:pPr marL="0" indent="450850" algn="just">
              <a:buFontTx/>
              <a:buChar char="-"/>
            </a:pPr>
            <a:r>
              <a:rPr lang="ru-RU" b="1" i="1" dirty="0" smtClean="0"/>
              <a:t>Знакомство с разными видами народно-прикладного искусства;</a:t>
            </a:r>
          </a:p>
          <a:p>
            <a:pPr marL="0" indent="450850" algn="just">
              <a:buFontTx/>
              <a:buChar char="-"/>
            </a:pPr>
            <a:r>
              <a:rPr lang="ru-RU" b="1" i="1" dirty="0" smtClean="0"/>
              <a:t>Проектная деятельность – «Кто в куклы не играл, тот счастья не видал».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>
            <a:alpha val="7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1470025"/>
          </a:xfrm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Окружающая 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предметная среда 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857224" y="1857364"/>
            <a:ext cx="7929618" cy="4714908"/>
          </a:xfrm>
        </p:spPr>
        <p:txBody>
          <a:bodyPr/>
          <a:lstStyle/>
          <a:p>
            <a:pPr algn="l">
              <a:buFontTx/>
              <a:buChar char="-"/>
            </a:pPr>
            <a:r>
              <a:rPr lang="ru-RU" b="1" i="1" dirty="0" smtClean="0">
                <a:solidFill>
                  <a:schemeClr val="tx1"/>
                </a:solidFill>
              </a:rPr>
              <a:t>Интерьер помещений детского сада;</a:t>
            </a:r>
          </a:p>
          <a:p>
            <a:pPr algn="l">
              <a:buFontTx/>
              <a:buChar char="-"/>
            </a:pPr>
            <a:r>
              <a:rPr lang="ru-RU" b="1" i="1" dirty="0" smtClean="0">
                <a:solidFill>
                  <a:schemeClr val="tx1"/>
                </a:solidFill>
              </a:rPr>
              <a:t>Интерьер группы;</a:t>
            </a:r>
          </a:p>
          <a:p>
            <a:pPr algn="l"/>
            <a:r>
              <a:rPr lang="ru-RU" b="1" i="1" dirty="0" smtClean="0">
                <a:solidFill>
                  <a:schemeClr val="tx1"/>
                </a:solidFill>
              </a:rPr>
              <a:t>- Центры детской активности;</a:t>
            </a:r>
          </a:p>
          <a:p>
            <a:pPr algn="l"/>
            <a:r>
              <a:rPr lang="ru-RU" b="1" i="1" dirty="0" smtClean="0">
                <a:solidFill>
                  <a:schemeClr val="tx1"/>
                </a:solidFill>
              </a:rPr>
              <a:t>- Оборудование игровых участков.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00">
            <a:alpha val="7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Разнообразные виды игр 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361950">
              <a:buFontTx/>
              <a:buChar char="-"/>
            </a:pPr>
            <a:r>
              <a:rPr lang="ru-RU" b="1" i="1" dirty="0" smtClean="0"/>
              <a:t>Дидактические;</a:t>
            </a:r>
          </a:p>
          <a:p>
            <a:pPr marL="0" indent="361950">
              <a:buNone/>
            </a:pPr>
            <a:endParaRPr lang="ru-RU" b="1" i="1" dirty="0" smtClean="0"/>
          </a:p>
          <a:p>
            <a:pPr marL="0" indent="361950">
              <a:buFontTx/>
              <a:buChar char="-"/>
            </a:pPr>
            <a:r>
              <a:rPr lang="ru-RU" b="1" i="1" dirty="0" smtClean="0"/>
              <a:t>Подвижные;</a:t>
            </a:r>
          </a:p>
          <a:p>
            <a:pPr marL="0" indent="361950">
              <a:buNone/>
            </a:pPr>
            <a:endParaRPr lang="ru-RU" b="1" i="1" dirty="0" smtClean="0"/>
          </a:p>
          <a:p>
            <a:pPr marL="0" indent="361950">
              <a:buFontTx/>
              <a:buChar char="-"/>
            </a:pPr>
            <a:r>
              <a:rPr lang="ru-RU" b="1" i="1" dirty="0" smtClean="0"/>
              <a:t>Сюжетно-ролевые;</a:t>
            </a:r>
          </a:p>
          <a:p>
            <a:pPr marL="0" indent="361950">
              <a:buFontTx/>
              <a:buChar char="-"/>
            </a:pPr>
            <a:endParaRPr lang="ru-RU" b="1" i="1" dirty="0" smtClean="0"/>
          </a:p>
          <a:p>
            <a:pPr marL="0" indent="361950">
              <a:buFontTx/>
              <a:buChar char="-"/>
            </a:pPr>
            <a:r>
              <a:rPr lang="ru-RU" b="1" i="1" dirty="0" smtClean="0"/>
              <a:t>Игры-драматизации и т.п.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>
            <a:alpha val="74902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Разные виды труда детей 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50850" algn="just">
              <a:buFontTx/>
              <a:buChar char="-"/>
            </a:pPr>
            <a:r>
              <a:rPr lang="ru-RU" dirty="0" smtClean="0"/>
              <a:t> </a:t>
            </a:r>
            <a:r>
              <a:rPr lang="ru-RU" b="1" i="1" dirty="0" smtClean="0"/>
              <a:t>Труд в уголке природы;</a:t>
            </a:r>
          </a:p>
          <a:p>
            <a:pPr marL="0" indent="450850" algn="just">
              <a:buFontTx/>
              <a:buChar char="-"/>
            </a:pPr>
            <a:r>
              <a:rPr lang="ru-RU" b="1" i="1" dirty="0" smtClean="0"/>
              <a:t>Труд в природе;</a:t>
            </a:r>
          </a:p>
          <a:p>
            <a:pPr marL="0" indent="450850" algn="just">
              <a:buFontTx/>
              <a:buChar char="-"/>
            </a:pPr>
            <a:r>
              <a:rPr lang="ru-RU" b="1" i="1" dirty="0" smtClean="0"/>
              <a:t>Хозяйственно-бытовой труд;</a:t>
            </a:r>
          </a:p>
          <a:p>
            <a:pPr marL="0" indent="450850" algn="just">
              <a:buFontTx/>
              <a:buChar char="-"/>
            </a:pPr>
            <a:r>
              <a:rPr lang="ru-RU" b="1" i="1" dirty="0" smtClean="0"/>
              <a:t>Художественно-ручной труд;</a:t>
            </a:r>
          </a:p>
          <a:p>
            <a:pPr marL="0" indent="450850" algn="just">
              <a:buFontTx/>
              <a:buChar char="-"/>
            </a:pPr>
            <a:r>
              <a:rPr lang="ru-RU" b="1" i="1" dirty="0" smtClean="0"/>
              <a:t>Самообслуживание.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00">
            <a:alpha val="6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Физические упражнения 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и элементы спортивных игр 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714908"/>
          </a:xfrm>
        </p:spPr>
        <p:txBody>
          <a:bodyPr>
            <a:normAutofit/>
          </a:bodyPr>
          <a:lstStyle/>
          <a:p>
            <a:pPr marL="0" indent="0" algn="just">
              <a:buFontTx/>
              <a:buChar char="-"/>
            </a:pPr>
            <a:r>
              <a:rPr lang="ru-RU" b="1" i="1" dirty="0" smtClean="0"/>
              <a:t> Организованная деятельность;</a:t>
            </a:r>
          </a:p>
          <a:p>
            <a:pPr marL="0" indent="0" algn="just">
              <a:buNone/>
            </a:pPr>
            <a:endParaRPr lang="ru-RU" b="1" i="1" dirty="0" smtClean="0"/>
          </a:p>
          <a:p>
            <a:pPr marL="0" indent="0" algn="just">
              <a:buFontTx/>
              <a:buChar char="-"/>
            </a:pPr>
            <a:r>
              <a:rPr lang="ru-RU" b="1" i="1" dirty="0" smtClean="0"/>
              <a:t> Спортивные праздники и досуги;</a:t>
            </a:r>
          </a:p>
          <a:p>
            <a:pPr marL="0" indent="0" algn="just">
              <a:buNone/>
            </a:pPr>
            <a:endParaRPr lang="ru-RU" b="1" i="1" dirty="0" smtClean="0"/>
          </a:p>
          <a:p>
            <a:pPr marL="0" indent="0" algn="just">
              <a:buFontTx/>
              <a:buChar char="-"/>
            </a:pPr>
            <a:r>
              <a:rPr lang="ru-RU" b="1" i="1" dirty="0" smtClean="0"/>
              <a:t> Самостоятельная игровая деятельность детей со спортивным оборудованием.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29_karandash-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129_karandash-1</Template>
  <TotalTime>195</TotalTime>
  <Words>340</Words>
  <Application>Microsoft Office PowerPoint</Application>
  <PresentationFormat>Экран (4:3)</PresentationFormat>
  <Paragraphs>75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129_karandash-1</vt:lpstr>
      <vt:lpstr>Средства и методы  художественно-эстетического  воспитания</vt:lpstr>
      <vt:lpstr>Средства  художественно-эстетического воспитания</vt:lpstr>
      <vt:lpstr>Эстетическое общение </vt:lpstr>
      <vt:lpstr>Природа </vt:lpstr>
      <vt:lpstr> Искусство </vt:lpstr>
      <vt:lpstr>Окружающая  предметная среда </vt:lpstr>
      <vt:lpstr>Разнообразные виды игр </vt:lpstr>
      <vt:lpstr>Разные виды труда детей </vt:lpstr>
      <vt:lpstr>Физические упражнения  и элементы спортивных игр </vt:lpstr>
      <vt:lpstr> Праздники</vt:lpstr>
      <vt:lpstr>Методы художественно-эстетического воспитания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User</dc:creator>
  <cp:lastModifiedBy>CompMaster</cp:lastModifiedBy>
  <cp:revision>24</cp:revision>
  <dcterms:created xsi:type="dcterms:W3CDTF">2014-01-29T08:38:55Z</dcterms:created>
  <dcterms:modified xsi:type="dcterms:W3CDTF">2018-11-13T13:24:14Z</dcterms:modified>
</cp:coreProperties>
</file>